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1" r:id="rId1"/>
  </p:sldMasterIdLst>
  <p:notesMasterIdLst>
    <p:notesMasterId r:id="rId23"/>
  </p:notesMasterIdLst>
  <p:sldIdLst>
    <p:sldId id="301" r:id="rId2"/>
    <p:sldId id="302" r:id="rId3"/>
    <p:sldId id="303" r:id="rId4"/>
    <p:sldId id="304" r:id="rId5"/>
    <p:sldId id="305" r:id="rId6"/>
    <p:sldId id="306" r:id="rId7"/>
    <p:sldId id="307" r:id="rId8"/>
    <p:sldId id="264" r:id="rId9"/>
    <p:sldId id="309" r:id="rId10"/>
    <p:sldId id="310" r:id="rId11"/>
    <p:sldId id="311" r:id="rId12"/>
    <p:sldId id="312" r:id="rId13"/>
    <p:sldId id="313" r:id="rId14"/>
    <p:sldId id="314" r:id="rId15"/>
    <p:sldId id="315" r:id="rId16"/>
    <p:sldId id="316" r:id="rId17"/>
    <p:sldId id="317" r:id="rId18"/>
    <p:sldId id="318" r:id="rId19"/>
    <p:sldId id="319" r:id="rId20"/>
    <p:sldId id="320" r:id="rId21"/>
    <p:sldId id="321" r:id="rId22"/>
  </p:sldIdLst>
  <p:sldSz cx="9144000" cy="5143500" type="screen16x9"/>
  <p:notesSz cx="6858000" cy="9144000"/>
  <p:embeddedFontLst>
    <p:embeddedFont>
      <p:font typeface="Lexend Exa" panose="020B0604020202020204" charset="0"/>
      <p:regular r:id="rId24"/>
    </p:embeddedFont>
    <p:embeddedFont>
      <p:font typeface="Red Hat Text" panose="020B0604020202020204" charset="0"/>
      <p:regular r:id="rId25"/>
      <p:bold r:id="rId26"/>
      <p:italic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23E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FCF71A1-5F7C-4215-8B5B-4A34F64ECD6A}">
  <a:tblStyle styleId="{4FCF71A1-5F7C-4215-8B5B-4A34F64ECD6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600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aca93be222_2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aca93be222_2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41753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acb5683c02_1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acb5683c02_1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736010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a2ff256fbf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a2ff256fbf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12101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a2ff256fbf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a2ff256fbf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30230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a2ff256fbf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a2ff256fbf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393866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a2ff256fbf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a2ff256fbf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11940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a2ff256fbf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a2ff256fbf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28733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a2ff256fbf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a2ff256fbf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31349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a2ff256fbf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a2ff256fbf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66807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a2ff256fbf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a2ff256fbf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872230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a2ff256fbf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a2ff256fbf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96492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acb5683c02_1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acb5683c02_1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290732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acb5683c02_1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acb5683c02_1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8624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acb5683c02_1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acb5683c02_1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63561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acb5683c02_1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acb5683c02_1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26159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acb5683c02_1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acb5683c02_1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acb5683c02_1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acb5683c02_1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67152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acb5683c02_1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acb5683c02_1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37195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acb5683c02_1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acb5683c02_1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79089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chemeClr val="lt1"/>
        </a:solidFill>
        <a:effectLst/>
      </p:bgPr>
    </p:bg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4"/>
          <p:cNvGrpSpPr/>
          <p:nvPr/>
        </p:nvGrpSpPr>
        <p:grpSpPr>
          <a:xfrm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30" name="Google Shape;30;p4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31" name="Google Shape;31;p4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32" name="Google Shape;32;p4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" name="Google Shape;33;p4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34" name="Google Shape;34;p4"/>
          <p:cNvSpPr txBox="1">
            <a:spLocks noGrp="1"/>
          </p:cNvSpPr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body" idx="1"/>
          </p:nvPr>
        </p:nvSpPr>
        <p:spPr>
          <a:xfrm>
            <a:off x="720000" y="1342175"/>
            <a:ext cx="7704000" cy="326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solidFill>
          <a:schemeClr val="lt1"/>
        </a:solid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oogle Shape;48;p6"/>
          <p:cNvGrpSpPr/>
          <p:nvPr/>
        </p:nvGrpSpPr>
        <p:grpSpPr>
          <a:xfrm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49" name="Google Shape;49;p6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50" name="Google Shape;50;p6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51" name="Google Shape;51;p6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" name="Google Shape;52;p6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53" name="Google Shape;53;p6"/>
          <p:cNvSpPr txBox="1">
            <a:spLocks noGrp="1"/>
          </p:cNvSpPr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lt1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Google Shape;88;p9"/>
          <p:cNvGrpSpPr/>
          <p:nvPr/>
        </p:nvGrpSpPr>
        <p:grpSpPr>
          <a:xfrm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89" name="Google Shape;89;p9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90" name="Google Shape;90;p9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91" name="Google Shape;91;p9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2" name="Google Shape;92;p9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93" name="Google Shape;93;p9"/>
          <p:cNvSpPr txBox="1">
            <a:spLocks noGrp="1"/>
          </p:cNvSpPr>
          <p:nvPr>
            <p:ph type="title"/>
          </p:nvPr>
        </p:nvSpPr>
        <p:spPr>
          <a:xfrm>
            <a:off x="4572000" y="836200"/>
            <a:ext cx="3809400" cy="185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1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94" name="Google Shape;94;p9"/>
          <p:cNvSpPr txBox="1">
            <a:spLocks noGrp="1"/>
          </p:cNvSpPr>
          <p:nvPr>
            <p:ph type="subTitle" idx="1"/>
          </p:nvPr>
        </p:nvSpPr>
        <p:spPr>
          <a:xfrm>
            <a:off x="4572000" y="2760400"/>
            <a:ext cx="2807700" cy="159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TITLE_ONLY_1_1_1_1">
    <p:bg>
      <p:bgPr>
        <a:solidFill>
          <a:schemeClr val="lt1"/>
        </a:solidFill>
        <a:effectLst/>
      </p:bgPr>
    </p:bg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9" name="Google Shape;239;p22"/>
          <p:cNvGrpSpPr/>
          <p:nvPr/>
        </p:nvGrpSpPr>
        <p:grpSpPr>
          <a:xfrm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240" name="Google Shape;240;p22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241" name="Google Shape;241;p22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242" name="Google Shape;242;p22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3" name="Google Shape;243;p22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APTION_ONLY_1">
    <p:bg>
      <p:bgPr>
        <a:solidFill>
          <a:srgbClr val="2F1425"/>
        </a:solidFill>
        <a:effectLst/>
      </p:bgPr>
    </p:bg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5" name="Google Shape;245;p23"/>
          <p:cNvGrpSpPr/>
          <p:nvPr/>
        </p:nvGrpSpPr>
        <p:grpSpPr>
          <a:xfrm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246" name="Google Shape;246;p23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247" name="Google Shape;247;p23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248" name="Google Shape;248;p23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9" name="Google Shape;249;p23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Font typeface="Lexend Exa"/>
              <a:buNone/>
              <a:defRPr sz="2800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Font typeface="Lexend Exa"/>
              <a:buNone/>
              <a:defRPr sz="2800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Font typeface="Lexend Exa"/>
              <a:buNone/>
              <a:defRPr sz="2800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Font typeface="Lexend Exa"/>
              <a:buNone/>
              <a:defRPr sz="2800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Font typeface="Lexend Exa"/>
              <a:buNone/>
              <a:defRPr sz="2800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Font typeface="Lexend Exa"/>
              <a:buNone/>
              <a:defRPr sz="2800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Font typeface="Lexend Exa"/>
              <a:buNone/>
              <a:defRPr sz="2800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Font typeface="Lexend Exa"/>
              <a:buNone/>
              <a:defRPr sz="2800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Font typeface="Lexend Exa"/>
              <a:buNone/>
              <a:defRPr sz="2800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342175"/>
            <a:ext cx="7704000" cy="326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Char char="●"/>
              <a:defRPr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Char char="○"/>
              <a:defRPr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Char char="■"/>
              <a:defRPr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Char char="●"/>
              <a:defRPr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Char char="○"/>
              <a:defRPr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Char char="■"/>
              <a:defRPr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Char char="●"/>
              <a:defRPr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Char char="○"/>
              <a:defRPr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Char char="■"/>
              <a:defRPr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2" r:id="rId2"/>
    <p:sldLayoutId id="2147483655" r:id="rId3"/>
    <p:sldLayoutId id="2147483658" r:id="rId4"/>
    <p:sldLayoutId id="2147483668" r:id="rId5"/>
    <p:sldLayoutId id="2147483669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sv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svg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Google Shape;312;p29"/>
          <p:cNvPicPr preferRelativeResize="0"/>
          <p:nvPr/>
        </p:nvPicPr>
        <p:blipFill rotWithShape="1">
          <a:blip r:embed="rId3">
            <a:alphaModFix/>
          </a:blip>
          <a:srcRect l="44839" t="12371" r="18934" b="8626"/>
          <a:stretch/>
        </p:blipFill>
        <p:spPr>
          <a:xfrm>
            <a:off x="734777" y="540000"/>
            <a:ext cx="3312146" cy="4063502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29"/>
          <p:cNvSpPr txBox="1">
            <a:spLocks noGrp="1"/>
          </p:cNvSpPr>
          <p:nvPr>
            <p:ph type="title"/>
          </p:nvPr>
        </p:nvSpPr>
        <p:spPr>
          <a:xfrm>
            <a:off x="4572000" y="540000"/>
            <a:ext cx="3809400" cy="85071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>
                <a:solidFill>
                  <a:srgbClr val="2F1425"/>
                </a:solidFill>
              </a:rPr>
              <a:t>BOLTTECH</a:t>
            </a:r>
            <a:endParaRPr sz="4400" dirty="0">
              <a:solidFill>
                <a:srgbClr val="823E43"/>
              </a:solidFill>
            </a:endParaRPr>
          </a:p>
        </p:txBody>
      </p:sp>
      <p:sp>
        <p:nvSpPr>
          <p:cNvPr id="314" name="Google Shape;314;p29"/>
          <p:cNvSpPr txBox="1">
            <a:spLocks noGrp="1"/>
          </p:cNvSpPr>
          <p:nvPr>
            <p:ph type="subTitle" idx="1"/>
          </p:nvPr>
        </p:nvSpPr>
        <p:spPr>
          <a:xfrm>
            <a:off x="4572000" y="2834475"/>
            <a:ext cx="3964781" cy="159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dirty="0"/>
              <a:t>Alunos: Bruna Yumi, Caio Hideki, Isaac Ferreira,  João Lima, Júlio </a:t>
            </a:r>
            <a:r>
              <a:rPr lang="pt-BR" dirty="0" err="1"/>
              <a:t>Moudatsos</a:t>
            </a:r>
            <a:r>
              <a:rPr lang="pt-BR" dirty="0"/>
              <a:t>, Matheus Correia</a:t>
            </a:r>
            <a:endParaRPr dirty="0"/>
          </a:p>
        </p:txBody>
      </p:sp>
      <p:sp>
        <p:nvSpPr>
          <p:cNvPr id="315" name="Google Shape;315;p29"/>
          <p:cNvSpPr/>
          <p:nvPr/>
        </p:nvSpPr>
        <p:spPr>
          <a:xfrm>
            <a:off x="957264" y="821531"/>
            <a:ext cx="2871786" cy="3664744"/>
          </a:xfrm>
          <a:prstGeom prst="rect">
            <a:avLst/>
          </a:prstGeom>
          <a:noFill/>
          <a:ln w="19050" cap="flat" cmpd="sng">
            <a:solidFill>
              <a:srgbClr val="FFFA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29"/>
          <p:cNvSpPr txBox="1">
            <a:spLocks noGrp="1"/>
          </p:cNvSpPr>
          <p:nvPr>
            <p:ph type="subTitle" idx="1"/>
          </p:nvPr>
        </p:nvSpPr>
        <p:spPr>
          <a:xfrm>
            <a:off x="1603461" y="1078291"/>
            <a:ext cx="1600978" cy="132959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lang="pt-BR" sz="2200" dirty="0">
                <a:solidFill>
                  <a:srgbClr val="FFFAF2"/>
                </a:solidFill>
                <a:latin typeface="Lexend Exa"/>
                <a:ea typeface="Lexend Exa"/>
                <a:cs typeface="Lexend Exa"/>
                <a:sym typeface="Lexend Exa"/>
              </a:rPr>
            </a:br>
            <a:r>
              <a:rPr lang="pt-BR" sz="2200" dirty="0">
                <a:solidFill>
                  <a:srgbClr val="FFFAF2"/>
                </a:solidFill>
                <a:latin typeface="Lexend Exa"/>
                <a:ea typeface="Lexend Exa"/>
                <a:cs typeface="Lexend Exa"/>
                <a:sym typeface="Lexend Exa"/>
              </a:rPr>
              <a:t>CAFÉS</a:t>
            </a:r>
            <a:br>
              <a:rPr lang="pt-BR" sz="2200" dirty="0">
                <a:solidFill>
                  <a:srgbClr val="FFFAF2"/>
                </a:solidFill>
                <a:latin typeface="Lexend Exa"/>
                <a:ea typeface="Lexend Exa"/>
                <a:cs typeface="Lexend Exa"/>
                <a:sym typeface="Lexend Exa"/>
              </a:rPr>
            </a:br>
            <a:r>
              <a:rPr lang="pt-BR" sz="2200" dirty="0">
                <a:solidFill>
                  <a:srgbClr val="FFFAF2"/>
                </a:solidFill>
                <a:latin typeface="Lexend Exa"/>
                <a:ea typeface="Lexend Exa"/>
                <a:cs typeface="Lexend Exa"/>
                <a:sym typeface="Lexend Exa"/>
              </a:rPr>
              <a:t>COM A CARA</a:t>
            </a:r>
            <a:br>
              <a:rPr lang="pt-BR" sz="2200" dirty="0">
                <a:solidFill>
                  <a:srgbClr val="FFFAF2"/>
                </a:solidFill>
                <a:latin typeface="Lexend Exa"/>
                <a:ea typeface="Lexend Exa"/>
                <a:cs typeface="Lexend Exa"/>
                <a:sym typeface="Lexend Exa"/>
              </a:rPr>
            </a:br>
            <a:r>
              <a:rPr lang="pt-BR" sz="2200" dirty="0">
                <a:solidFill>
                  <a:srgbClr val="FFFAF2"/>
                </a:solidFill>
                <a:latin typeface="Lexend Exa"/>
                <a:ea typeface="Lexend Exa"/>
                <a:cs typeface="Lexend Exa"/>
                <a:sym typeface="Lexend Exa"/>
              </a:rPr>
              <a:t>DO BRASIL</a:t>
            </a:r>
            <a:endParaRPr sz="2200" dirty="0">
              <a:solidFill>
                <a:srgbClr val="FFFAF2"/>
              </a:solidFill>
              <a:latin typeface="Lexend Exa"/>
              <a:ea typeface="Lexend Exa"/>
              <a:cs typeface="Lexend Exa"/>
              <a:sym typeface="Lexend Exa"/>
            </a:endParaRPr>
          </a:p>
        </p:txBody>
      </p:sp>
      <p:cxnSp>
        <p:nvCxnSpPr>
          <p:cNvPr id="317" name="Google Shape;317;p29"/>
          <p:cNvCxnSpPr/>
          <p:nvPr/>
        </p:nvCxnSpPr>
        <p:spPr>
          <a:xfrm>
            <a:off x="2005038" y="3093675"/>
            <a:ext cx="732600" cy="0"/>
          </a:xfrm>
          <a:prstGeom prst="straightConnector1">
            <a:avLst/>
          </a:prstGeom>
          <a:noFill/>
          <a:ln w="19050" cap="flat" cmpd="sng">
            <a:solidFill>
              <a:srgbClr val="FFFAF2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318" name="Google Shape;318;p29"/>
          <p:cNvSpPr/>
          <p:nvPr/>
        </p:nvSpPr>
        <p:spPr>
          <a:xfrm>
            <a:off x="2176925" y="3658061"/>
            <a:ext cx="349725" cy="348275"/>
          </a:xfrm>
          <a:custGeom>
            <a:avLst/>
            <a:gdLst/>
            <a:ahLst/>
            <a:cxnLst/>
            <a:rect l="l" t="t" r="r" b="b"/>
            <a:pathLst>
              <a:path w="13989" h="13931" extrusionOk="0">
                <a:moveTo>
                  <a:pt x="3679" y="1"/>
                </a:moveTo>
                <a:cubicBezTo>
                  <a:pt x="2237" y="1"/>
                  <a:pt x="989" y="473"/>
                  <a:pt x="81" y="1380"/>
                </a:cubicBezTo>
                <a:cubicBezTo>
                  <a:pt x="28" y="1420"/>
                  <a:pt x="1" y="1487"/>
                  <a:pt x="1" y="1554"/>
                </a:cubicBezTo>
                <a:cubicBezTo>
                  <a:pt x="1" y="1621"/>
                  <a:pt x="28" y="1688"/>
                  <a:pt x="81" y="1742"/>
                </a:cubicBezTo>
                <a:lnTo>
                  <a:pt x="12190" y="13850"/>
                </a:lnTo>
                <a:cubicBezTo>
                  <a:pt x="12243" y="13904"/>
                  <a:pt x="12311" y="13930"/>
                  <a:pt x="12378" y="13930"/>
                </a:cubicBezTo>
                <a:cubicBezTo>
                  <a:pt x="12445" y="13930"/>
                  <a:pt x="12512" y="13904"/>
                  <a:pt x="12566" y="13850"/>
                </a:cubicBezTo>
                <a:cubicBezTo>
                  <a:pt x="13183" y="13232"/>
                  <a:pt x="13600" y="12441"/>
                  <a:pt x="13801" y="11514"/>
                </a:cubicBezTo>
                <a:cubicBezTo>
                  <a:pt x="13988" y="10642"/>
                  <a:pt x="13976" y="9676"/>
                  <a:pt x="13761" y="8642"/>
                </a:cubicBezTo>
                <a:cubicBezTo>
                  <a:pt x="13738" y="8528"/>
                  <a:pt x="13630" y="8444"/>
                  <a:pt x="13516" y="8444"/>
                </a:cubicBezTo>
                <a:cubicBezTo>
                  <a:pt x="13494" y="8444"/>
                  <a:pt x="13473" y="8447"/>
                  <a:pt x="13452" y="8454"/>
                </a:cubicBezTo>
                <a:cubicBezTo>
                  <a:pt x="13304" y="8480"/>
                  <a:pt x="13224" y="8615"/>
                  <a:pt x="13251" y="8763"/>
                </a:cubicBezTo>
                <a:cubicBezTo>
                  <a:pt x="13653" y="10601"/>
                  <a:pt x="13331" y="12199"/>
                  <a:pt x="12365" y="13300"/>
                </a:cubicBezTo>
                <a:lnTo>
                  <a:pt x="632" y="1568"/>
                </a:lnTo>
                <a:cubicBezTo>
                  <a:pt x="1441" y="860"/>
                  <a:pt x="2509" y="520"/>
                  <a:pt x="3692" y="520"/>
                </a:cubicBezTo>
                <a:cubicBezTo>
                  <a:pt x="5807" y="520"/>
                  <a:pt x="8288" y="1607"/>
                  <a:pt x="10310" y="3621"/>
                </a:cubicBezTo>
                <a:cubicBezTo>
                  <a:pt x="11545" y="4856"/>
                  <a:pt x="12472" y="6293"/>
                  <a:pt x="12982" y="7782"/>
                </a:cubicBezTo>
                <a:cubicBezTo>
                  <a:pt x="13013" y="7888"/>
                  <a:pt x="13112" y="7960"/>
                  <a:pt x="13218" y="7960"/>
                </a:cubicBezTo>
                <a:cubicBezTo>
                  <a:pt x="13246" y="7960"/>
                  <a:pt x="13276" y="7955"/>
                  <a:pt x="13304" y="7943"/>
                </a:cubicBezTo>
                <a:cubicBezTo>
                  <a:pt x="13439" y="7904"/>
                  <a:pt x="13519" y="7756"/>
                  <a:pt x="13465" y="7621"/>
                </a:cubicBezTo>
                <a:cubicBezTo>
                  <a:pt x="12929" y="6051"/>
                  <a:pt x="11962" y="4548"/>
                  <a:pt x="10673" y="3259"/>
                </a:cubicBezTo>
                <a:cubicBezTo>
                  <a:pt x="9022" y="1607"/>
                  <a:pt x="7022" y="494"/>
                  <a:pt x="5035" y="131"/>
                </a:cubicBezTo>
                <a:cubicBezTo>
                  <a:pt x="4568" y="44"/>
                  <a:pt x="4115" y="1"/>
                  <a:pt x="3679" y="1"/>
                </a:cubicBezTo>
                <a:close/>
              </a:path>
            </a:pathLst>
          </a:custGeom>
          <a:solidFill>
            <a:srgbClr val="FFFA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AF2"/>
              </a:solidFill>
            </a:endParaRPr>
          </a:p>
        </p:txBody>
      </p:sp>
      <p:sp>
        <p:nvSpPr>
          <p:cNvPr id="319" name="Google Shape;319;p29"/>
          <p:cNvSpPr/>
          <p:nvPr/>
        </p:nvSpPr>
        <p:spPr>
          <a:xfrm>
            <a:off x="2125025" y="3716049"/>
            <a:ext cx="354725" cy="348125"/>
          </a:xfrm>
          <a:custGeom>
            <a:avLst/>
            <a:gdLst/>
            <a:ahLst/>
            <a:cxnLst/>
            <a:rect l="l" t="t" r="r" b="b"/>
            <a:pathLst>
              <a:path w="14189" h="13925" extrusionOk="0">
                <a:moveTo>
                  <a:pt x="1799" y="635"/>
                </a:moveTo>
                <a:lnTo>
                  <a:pt x="13544" y="12367"/>
                </a:lnTo>
                <a:cubicBezTo>
                  <a:pt x="12753" y="13052"/>
                  <a:pt x="11706" y="13415"/>
                  <a:pt x="10484" y="13415"/>
                </a:cubicBezTo>
                <a:cubicBezTo>
                  <a:pt x="8282" y="13415"/>
                  <a:pt x="5812" y="12246"/>
                  <a:pt x="3866" y="10300"/>
                </a:cubicBezTo>
                <a:cubicBezTo>
                  <a:pt x="2282" y="8729"/>
                  <a:pt x="1221" y="6823"/>
                  <a:pt x="872" y="4931"/>
                </a:cubicBezTo>
                <a:cubicBezTo>
                  <a:pt x="550" y="3198"/>
                  <a:pt x="886" y="1682"/>
                  <a:pt x="1799" y="635"/>
                </a:cubicBezTo>
                <a:close/>
                <a:moveTo>
                  <a:pt x="1797" y="0"/>
                </a:moveTo>
                <a:cubicBezTo>
                  <a:pt x="1732" y="0"/>
                  <a:pt x="1665" y="24"/>
                  <a:pt x="1611" y="71"/>
                </a:cubicBezTo>
                <a:cubicBezTo>
                  <a:pt x="443" y="1253"/>
                  <a:pt x="0" y="3011"/>
                  <a:pt x="362" y="5024"/>
                </a:cubicBezTo>
                <a:cubicBezTo>
                  <a:pt x="725" y="7011"/>
                  <a:pt x="1839" y="9012"/>
                  <a:pt x="3503" y="10676"/>
                </a:cubicBezTo>
                <a:cubicBezTo>
                  <a:pt x="5544" y="12716"/>
                  <a:pt x="8148" y="13925"/>
                  <a:pt x="10484" y="13925"/>
                </a:cubicBezTo>
                <a:cubicBezTo>
                  <a:pt x="11947" y="13925"/>
                  <a:pt x="13195" y="13454"/>
                  <a:pt x="14095" y="12555"/>
                </a:cubicBezTo>
                <a:cubicBezTo>
                  <a:pt x="14189" y="12448"/>
                  <a:pt x="14189" y="12287"/>
                  <a:pt x="14095" y="12192"/>
                </a:cubicBezTo>
                <a:lnTo>
                  <a:pt x="1973" y="71"/>
                </a:lnTo>
                <a:cubicBezTo>
                  <a:pt x="1926" y="24"/>
                  <a:pt x="1863" y="0"/>
                  <a:pt x="1797" y="0"/>
                </a:cubicBezTo>
                <a:close/>
              </a:path>
            </a:pathLst>
          </a:custGeom>
          <a:solidFill>
            <a:srgbClr val="FFFA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AF2"/>
              </a:solidFill>
            </a:endParaRPr>
          </a:p>
        </p:txBody>
      </p:sp>
      <p:sp>
        <p:nvSpPr>
          <p:cNvPr id="320" name="Google Shape;320;p29"/>
          <p:cNvSpPr/>
          <p:nvPr/>
        </p:nvSpPr>
        <p:spPr>
          <a:xfrm>
            <a:off x="2295812" y="3696536"/>
            <a:ext cx="13150" cy="12775"/>
          </a:xfrm>
          <a:custGeom>
            <a:avLst/>
            <a:gdLst/>
            <a:ahLst/>
            <a:cxnLst/>
            <a:rect l="l" t="t" r="r" b="b"/>
            <a:pathLst>
              <a:path w="526" h="511" extrusionOk="0">
                <a:moveTo>
                  <a:pt x="257" y="0"/>
                </a:moveTo>
                <a:cubicBezTo>
                  <a:pt x="122" y="0"/>
                  <a:pt x="1" y="120"/>
                  <a:pt x="1" y="255"/>
                </a:cubicBezTo>
                <a:cubicBezTo>
                  <a:pt x="1" y="403"/>
                  <a:pt x="122" y="510"/>
                  <a:pt x="257" y="510"/>
                </a:cubicBezTo>
                <a:cubicBezTo>
                  <a:pt x="404" y="510"/>
                  <a:pt x="525" y="403"/>
                  <a:pt x="525" y="255"/>
                </a:cubicBezTo>
                <a:cubicBezTo>
                  <a:pt x="525" y="120"/>
                  <a:pt x="404" y="0"/>
                  <a:pt x="257" y="0"/>
                </a:cubicBezTo>
                <a:close/>
              </a:path>
            </a:pathLst>
          </a:custGeom>
          <a:solidFill>
            <a:srgbClr val="FFFA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AF2"/>
              </a:solidFill>
            </a:endParaRPr>
          </a:p>
        </p:txBody>
      </p:sp>
      <p:sp>
        <p:nvSpPr>
          <p:cNvPr id="321" name="Google Shape;321;p29"/>
          <p:cNvSpPr/>
          <p:nvPr/>
        </p:nvSpPr>
        <p:spPr>
          <a:xfrm>
            <a:off x="2316762" y="3696535"/>
            <a:ext cx="13100" cy="12775"/>
          </a:xfrm>
          <a:custGeom>
            <a:avLst/>
            <a:gdLst/>
            <a:ahLst/>
            <a:cxnLst/>
            <a:rect l="l" t="t" r="r" b="b"/>
            <a:pathLst>
              <a:path w="524" h="511" extrusionOk="0">
                <a:moveTo>
                  <a:pt x="255" y="0"/>
                </a:moveTo>
                <a:cubicBezTo>
                  <a:pt x="121" y="0"/>
                  <a:pt x="0" y="120"/>
                  <a:pt x="0" y="255"/>
                </a:cubicBezTo>
                <a:cubicBezTo>
                  <a:pt x="0" y="403"/>
                  <a:pt x="121" y="510"/>
                  <a:pt x="255" y="510"/>
                </a:cubicBezTo>
                <a:cubicBezTo>
                  <a:pt x="403" y="510"/>
                  <a:pt x="523" y="403"/>
                  <a:pt x="523" y="255"/>
                </a:cubicBezTo>
                <a:cubicBezTo>
                  <a:pt x="523" y="120"/>
                  <a:pt x="403" y="0"/>
                  <a:pt x="255" y="0"/>
                </a:cubicBezTo>
                <a:close/>
              </a:path>
            </a:pathLst>
          </a:custGeom>
          <a:solidFill>
            <a:srgbClr val="FFFA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AF2"/>
              </a:solidFill>
            </a:endParaRPr>
          </a:p>
        </p:txBody>
      </p:sp>
      <p:sp>
        <p:nvSpPr>
          <p:cNvPr id="322" name="Google Shape;322;p29"/>
          <p:cNvSpPr/>
          <p:nvPr/>
        </p:nvSpPr>
        <p:spPr>
          <a:xfrm>
            <a:off x="2377750" y="4006336"/>
            <a:ext cx="13100" cy="13125"/>
          </a:xfrm>
          <a:custGeom>
            <a:avLst/>
            <a:gdLst/>
            <a:ahLst/>
            <a:cxnLst/>
            <a:rect l="l" t="t" r="r" b="b"/>
            <a:pathLst>
              <a:path w="524" h="525" extrusionOk="0">
                <a:moveTo>
                  <a:pt x="255" y="1"/>
                </a:moveTo>
                <a:cubicBezTo>
                  <a:pt x="120" y="1"/>
                  <a:pt x="0" y="122"/>
                  <a:pt x="0" y="269"/>
                </a:cubicBezTo>
                <a:cubicBezTo>
                  <a:pt x="0" y="404"/>
                  <a:pt x="120" y="525"/>
                  <a:pt x="255" y="525"/>
                </a:cubicBezTo>
                <a:cubicBezTo>
                  <a:pt x="403" y="525"/>
                  <a:pt x="523" y="404"/>
                  <a:pt x="523" y="269"/>
                </a:cubicBezTo>
                <a:cubicBezTo>
                  <a:pt x="523" y="122"/>
                  <a:pt x="403" y="1"/>
                  <a:pt x="255" y="1"/>
                </a:cubicBezTo>
                <a:close/>
              </a:path>
            </a:pathLst>
          </a:custGeom>
          <a:solidFill>
            <a:srgbClr val="FFFA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AF2"/>
              </a:solidFill>
            </a:endParaRPr>
          </a:p>
        </p:txBody>
      </p:sp>
      <p:cxnSp>
        <p:nvCxnSpPr>
          <p:cNvPr id="323" name="Google Shape;323;p29"/>
          <p:cNvCxnSpPr>
            <a:cxnSpLocks/>
          </p:cNvCxnSpPr>
          <p:nvPr/>
        </p:nvCxnSpPr>
        <p:spPr>
          <a:xfrm>
            <a:off x="4693444" y="1312131"/>
            <a:ext cx="3395900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" name="Gráfico 5">
            <a:extLst>
              <a:ext uri="{FF2B5EF4-FFF2-40B4-BE49-F238E27FC236}">
                <a16:creationId xmlns:a16="http://schemas.microsoft.com/office/drawing/2014/main" id="{BED8BDBD-9B76-4B22-9421-73D8178324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03122" y="1677831"/>
            <a:ext cx="1347155" cy="1470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223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1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Diagrama&#10;&#10;Descrição gerada automaticamente">
            <a:extLst>
              <a:ext uri="{FF2B5EF4-FFF2-40B4-BE49-F238E27FC236}">
                <a16:creationId xmlns:a16="http://schemas.microsoft.com/office/drawing/2014/main" id="{FBE7F944-2484-49A7-B7E3-C58E0E519E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9696" y="281919"/>
            <a:ext cx="6098366" cy="4579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145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Diagrama&#10;&#10;Descrição gerada automaticamente">
            <a:extLst>
              <a:ext uri="{FF2B5EF4-FFF2-40B4-BE49-F238E27FC236}">
                <a16:creationId xmlns:a16="http://schemas.microsoft.com/office/drawing/2014/main" id="{FBE7F944-2484-49A7-B7E3-C58E0E519E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037" y="627540"/>
            <a:ext cx="5177895" cy="3888419"/>
          </a:xfrm>
          <a:prstGeom prst="rect">
            <a:avLst/>
          </a:prstGeom>
        </p:spPr>
      </p:pic>
      <p:pic>
        <p:nvPicPr>
          <p:cNvPr id="4" name="Imagem 3" descr="Desenho de personagem de desenho animado&#10;&#10;Descrição gerada automaticamente">
            <a:extLst>
              <a:ext uri="{FF2B5EF4-FFF2-40B4-BE49-F238E27FC236}">
                <a16:creationId xmlns:a16="http://schemas.microsoft.com/office/drawing/2014/main" id="{B12D67D5-477E-44B0-820B-2D4A78334C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4092" y="721257"/>
            <a:ext cx="3689354" cy="3953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456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Desenho de personagem de desenho animado&#10;&#10;Descrição gerada automaticamente">
            <a:extLst>
              <a:ext uri="{FF2B5EF4-FFF2-40B4-BE49-F238E27FC236}">
                <a16:creationId xmlns:a16="http://schemas.microsoft.com/office/drawing/2014/main" id="{BCBD2960-5FC4-45E6-84D7-D65F9ABDC6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4766" y="292963"/>
            <a:ext cx="3319417" cy="4557574"/>
          </a:xfrm>
          <a:prstGeom prst="rect">
            <a:avLst/>
          </a:prstGeom>
        </p:spPr>
      </p:pic>
      <p:pic>
        <p:nvPicPr>
          <p:cNvPr id="9" name="Gráfico 8">
            <a:extLst>
              <a:ext uri="{FF2B5EF4-FFF2-40B4-BE49-F238E27FC236}">
                <a16:creationId xmlns:a16="http://schemas.microsoft.com/office/drawing/2014/main" id="{DB1561C9-229D-42A7-943E-143E99F611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52513" y="1128389"/>
            <a:ext cx="2886722" cy="2886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109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Diagrama&#10;&#10;Descrição gerada automaticamente">
            <a:extLst>
              <a:ext uri="{FF2B5EF4-FFF2-40B4-BE49-F238E27FC236}">
                <a16:creationId xmlns:a16="http://schemas.microsoft.com/office/drawing/2014/main" id="{F32AE0F8-3553-4D8F-B996-6600509989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803" y="678444"/>
            <a:ext cx="5042327" cy="3786612"/>
          </a:xfrm>
          <a:prstGeom prst="rect">
            <a:avLst/>
          </a:prstGeom>
        </p:spPr>
      </p:pic>
      <p:pic>
        <p:nvPicPr>
          <p:cNvPr id="10" name="Gráfico 9">
            <a:extLst>
              <a:ext uri="{FF2B5EF4-FFF2-40B4-BE49-F238E27FC236}">
                <a16:creationId xmlns:a16="http://schemas.microsoft.com/office/drawing/2014/main" id="{ABA7C821-6A33-4E4A-9A9E-E81E170DB7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18791" y="1183577"/>
            <a:ext cx="2776346" cy="2776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744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Desenho de personagem de desenho animado&#10;&#10;Descrição gerada automaticamente">
            <a:extLst>
              <a:ext uri="{FF2B5EF4-FFF2-40B4-BE49-F238E27FC236}">
                <a16:creationId xmlns:a16="http://schemas.microsoft.com/office/drawing/2014/main" id="{6C9479BD-7C17-4290-BDAC-29B5484309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6449" y="1339114"/>
            <a:ext cx="3331102" cy="3569952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B2BC5800-85BF-4174-8540-7E6B792D41F3}"/>
              </a:ext>
            </a:extLst>
          </p:cNvPr>
          <p:cNvSpPr txBox="1"/>
          <p:nvPr/>
        </p:nvSpPr>
        <p:spPr>
          <a:xfrm>
            <a:off x="2007781" y="447086"/>
            <a:ext cx="51284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>
                <a:latin typeface="Lexend Exa" panose="020B0604020202020204" charset="0"/>
              </a:rPr>
              <a:t>E AGORA, SEU JORGE?</a:t>
            </a:r>
          </a:p>
        </p:txBody>
      </p:sp>
    </p:spTree>
    <p:extLst>
      <p:ext uri="{BB962C8B-B14F-4D97-AF65-F5344CB8AC3E}">
        <p14:creationId xmlns:p14="http://schemas.microsoft.com/office/powerpoint/2010/main" val="14342617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22C993B-A97C-423E-B2B6-386602CEB3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2550418" y="1360966"/>
            <a:ext cx="4066296" cy="2407867"/>
          </a:xfrm>
          <a:prstGeom prst="rect">
            <a:avLst/>
          </a:prstGeom>
        </p:spPr>
      </p:pic>
      <p:pic>
        <p:nvPicPr>
          <p:cNvPr id="6" name="Imagem 5" descr="Desenho de personagem de desenho animado&#10;&#10;Descrição gerada automaticamente">
            <a:extLst>
              <a:ext uri="{FF2B5EF4-FFF2-40B4-BE49-F238E27FC236}">
                <a16:creationId xmlns:a16="http://schemas.microsoft.com/office/drawing/2014/main" id="{BB2AF692-61E3-4356-90CE-7EEE203DDB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7047" y="1935395"/>
            <a:ext cx="1773038" cy="1259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469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Forma&#10;&#10;Descrição gerada automaticamente">
            <a:extLst>
              <a:ext uri="{FF2B5EF4-FFF2-40B4-BE49-F238E27FC236}">
                <a16:creationId xmlns:a16="http://schemas.microsoft.com/office/drawing/2014/main" id="{AD13F050-214B-4406-ABA7-07B0616FE7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1887" y="1178332"/>
            <a:ext cx="4788597" cy="3679972"/>
          </a:xfrm>
          <a:prstGeom prst="rect">
            <a:avLst/>
          </a:prstGeom>
        </p:spPr>
      </p:pic>
      <p:pic>
        <p:nvPicPr>
          <p:cNvPr id="6" name="Gráfico 5">
            <a:extLst>
              <a:ext uri="{FF2B5EF4-FFF2-40B4-BE49-F238E27FC236}">
                <a16:creationId xmlns:a16="http://schemas.microsoft.com/office/drawing/2014/main" id="{EECD8480-25C6-4305-8AE9-95C7C28D2A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66298" y="1291746"/>
            <a:ext cx="783184" cy="854701"/>
          </a:xfrm>
          <a:prstGeom prst="rect">
            <a:avLst/>
          </a:prstGeom>
        </p:spPr>
      </p:pic>
      <p:grpSp>
        <p:nvGrpSpPr>
          <p:cNvPr id="7" name="Google Shape;10567;p65">
            <a:extLst>
              <a:ext uri="{FF2B5EF4-FFF2-40B4-BE49-F238E27FC236}">
                <a16:creationId xmlns:a16="http://schemas.microsoft.com/office/drawing/2014/main" id="{97CC6CCD-1236-4D47-BDD0-27D403662D52}"/>
              </a:ext>
            </a:extLst>
          </p:cNvPr>
          <p:cNvGrpSpPr/>
          <p:nvPr/>
        </p:nvGrpSpPr>
        <p:grpSpPr>
          <a:xfrm flipH="1">
            <a:off x="1148316" y="1355665"/>
            <a:ext cx="837757" cy="840402"/>
            <a:chOff x="2633037" y="1499873"/>
            <a:chExt cx="379002" cy="366112"/>
          </a:xfrm>
        </p:grpSpPr>
        <p:sp>
          <p:nvSpPr>
            <p:cNvPr id="8" name="Google Shape;10568;p65">
              <a:extLst>
                <a:ext uri="{FF2B5EF4-FFF2-40B4-BE49-F238E27FC236}">
                  <a16:creationId xmlns:a16="http://schemas.microsoft.com/office/drawing/2014/main" id="{F968A6A9-C694-4A61-B107-9985A1E67D41}"/>
                </a:ext>
              </a:extLst>
            </p:cNvPr>
            <p:cNvSpPr/>
            <p:nvPr/>
          </p:nvSpPr>
          <p:spPr>
            <a:xfrm>
              <a:off x="2798635" y="1499873"/>
              <a:ext cx="20497" cy="106145"/>
            </a:xfrm>
            <a:custGeom>
              <a:avLst/>
              <a:gdLst/>
              <a:ahLst/>
              <a:cxnLst/>
              <a:rect l="l" t="t" r="r" b="b"/>
              <a:pathLst>
                <a:path w="644" h="3335" extrusionOk="0">
                  <a:moveTo>
                    <a:pt x="453" y="1"/>
                  </a:moveTo>
                  <a:cubicBezTo>
                    <a:pt x="346" y="1"/>
                    <a:pt x="263" y="96"/>
                    <a:pt x="263" y="191"/>
                  </a:cubicBezTo>
                  <a:cubicBezTo>
                    <a:pt x="263" y="394"/>
                    <a:pt x="215" y="477"/>
                    <a:pt x="156" y="596"/>
                  </a:cubicBezTo>
                  <a:cubicBezTo>
                    <a:pt x="72" y="727"/>
                    <a:pt x="1" y="882"/>
                    <a:pt x="1" y="1179"/>
                  </a:cubicBezTo>
                  <a:cubicBezTo>
                    <a:pt x="1" y="1465"/>
                    <a:pt x="72" y="1620"/>
                    <a:pt x="156" y="1763"/>
                  </a:cubicBezTo>
                  <a:cubicBezTo>
                    <a:pt x="215" y="1882"/>
                    <a:pt x="263" y="1965"/>
                    <a:pt x="263" y="2156"/>
                  </a:cubicBezTo>
                  <a:cubicBezTo>
                    <a:pt x="263" y="2358"/>
                    <a:pt x="215" y="2441"/>
                    <a:pt x="156" y="2561"/>
                  </a:cubicBezTo>
                  <a:cubicBezTo>
                    <a:pt x="72" y="2692"/>
                    <a:pt x="1" y="2846"/>
                    <a:pt x="1" y="3144"/>
                  </a:cubicBezTo>
                  <a:cubicBezTo>
                    <a:pt x="1" y="3239"/>
                    <a:pt x="96" y="3334"/>
                    <a:pt x="191" y="3334"/>
                  </a:cubicBezTo>
                  <a:cubicBezTo>
                    <a:pt x="298" y="3334"/>
                    <a:pt x="394" y="3239"/>
                    <a:pt x="394" y="3144"/>
                  </a:cubicBezTo>
                  <a:cubicBezTo>
                    <a:pt x="394" y="2942"/>
                    <a:pt x="429" y="2858"/>
                    <a:pt x="489" y="2739"/>
                  </a:cubicBezTo>
                  <a:cubicBezTo>
                    <a:pt x="572" y="2608"/>
                    <a:pt x="644" y="2453"/>
                    <a:pt x="644" y="2156"/>
                  </a:cubicBezTo>
                  <a:cubicBezTo>
                    <a:pt x="644" y="1882"/>
                    <a:pt x="572" y="1715"/>
                    <a:pt x="489" y="1584"/>
                  </a:cubicBezTo>
                  <a:cubicBezTo>
                    <a:pt x="429" y="1465"/>
                    <a:pt x="394" y="1370"/>
                    <a:pt x="394" y="1179"/>
                  </a:cubicBezTo>
                  <a:cubicBezTo>
                    <a:pt x="394" y="989"/>
                    <a:pt x="429" y="894"/>
                    <a:pt x="489" y="775"/>
                  </a:cubicBezTo>
                  <a:cubicBezTo>
                    <a:pt x="572" y="644"/>
                    <a:pt x="644" y="489"/>
                    <a:pt x="644" y="191"/>
                  </a:cubicBezTo>
                  <a:cubicBezTo>
                    <a:pt x="644" y="96"/>
                    <a:pt x="549" y="1"/>
                    <a:pt x="45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9" name="Google Shape;10569;p65">
              <a:extLst>
                <a:ext uri="{FF2B5EF4-FFF2-40B4-BE49-F238E27FC236}">
                  <a16:creationId xmlns:a16="http://schemas.microsoft.com/office/drawing/2014/main" id="{247DBC18-31F0-426A-B622-81DAB3648ABA}"/>
                </a:ext>
              </a:extLst>
            </p:cNvPr>
            <p:cNvSpPr/>
            <p:nvPr/>
          </p:nvSpPr>
          <p:spPr>
            <a:xfrm>
              <a:off x="2847140" y="1499873"/>
              <a:ext cx="20115" cy="106145"/>
            </a:xfrm>
            <a:custGeom>
              <a:avLst/>
              <a:gdLst/>
              <a:ahLst/>
              <a:cxnLst/>
              <a:rect l="l" t="t" r="r" b="b"/>
              <a:pathLst>
                <a:path w="632" h="3335" extrusionOk="0">
                  <a:moveTo>
                    <a:pt x="441" y="1"/>
                  </a:moveTo>
                  <a:cubicBezTo>
                    <a:pt x="334" y="1"/>
                    <a:pt x="251" y="96"/>
                    <a:pt x="251" y="191"/>
                  </a:cubicBezTo>
                  <a:cubicBezTo>
                    <a:pt x="251" y="394"/>
                    <a:pt x="203" y="477"/>
                    <a:pt x="144" y="596"/>
                  </a:cubicBezTo>
                  <a:cubicBezTo>
                    <a:pt x="72" y="727"/>
                    <a:pt x="1" y="882"/>
                    <a:pt x="1" y="1179"/>
                  </a:cubicBezTo>
                  <a:cubicBezTo>
                    <a:pt x="1" y="1465"/>
                    <a:pt x="72" y="1620"/>
                    <a:pt x="144" y="1763"/>
                  </a:cubicBezTo>
                  <a:cubicBezTo>
                    <a:pt x="203" y="1882"/>
                    <a:pt x="251" y="1965"/>
                    <a:pt x="251" y="2156"/>
                  </a:cubicBezTo>
                  <a:cubicBezTo>
                    <a:pt x="251" y="2358"/>
                    <a:pt x="203" y="2441"/>
                    <a:pt x="144" y="2561"/>
                  </a:cubicBezTo>
                  <a:cubicBezTo>
                    <a:pt x="84" y="2692"/>
                    <a:pt x="1" y="2846"/>
                    <a:pt x="1" y="3144"/>
                  </a:cubicBezTo>
                  <a:cubicBezTo>
                    <a:pt x="1" y="3239"/>
                    <a:pt x="84" y="3334"/>
                    <a:pt x="191" y="3334"/>
                  </a:cubicBezTo>
                  <a:cubicBezTo>
                    <a:pt x="298" y="3334"/>
                    <a:pt x="382" y="3239"/>
                    <a:pt x="382" y="3144"/>
                  </a:cubicBezTo>
                  <a:cubicBezTo>
                    <a:pt x="382" y="2942"/>
                    <a:pt x="429" y="2858"/>
                    <a:pt x="489" y="2739"/>
                  </a:cubicBezTo>
                  <a:cubicBezTo>
                    <a:pt x="560" y="2608"/>
                    <a:pt x="632" y="2453"/>
                    <a:pt x="632" y="2156"/>
                  </a:cubicBezTo>
                  <a:cubicBezTo>
                    <a:pt x="632" y="1882"/>
                    <a:pt x="560" y="1715"/>
                    <a:pt x="489" y="1584"/>
                  </a:cubicBezTo>
                  <a:cubicBezTo>
                    <a:pt x="429" y="1465"/>
                    <a:pt x="382" y="1370"/>
                    <a:pt x="382" y="1179"/>
                  </a:cubicBezTo>
                  <a:cubicBezTo>
                    <a:pt x="382" y="989"/>
                    <a:pt x="429" y="894"/>
                    <a:pt x="489" y="775"/>
                  </a:cubicBezTo>
                  <a:cubicBezTo>
                    <a:pt x="560" y="644"/>
                    <a:pt x="632" y="489"/>
                    <a:pt x="632" y="191"/>
                  </a:cubicBezTo>
                  <a:cubicBezTo>
                    <a:pt x="632" y="96"/>
                    <a:pt x="549" y="1"/>
                    <a:pt x="44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10" name="Google Shape;10570;p65">
              <a:extLst>
                <a:ext uri="{FF2B5EF4-FFF2-40B4-BE49-F238E27FC236}">
                  <a16:creationId xmlns:a16="http://schemas.microsoft.com/office/drawing/2014/main" id="{55D321BB-3BCB-43F3-81B9-13BE0EBF4B07}"/>
                </a:ext>
              </a:extLst>
            </p:cNvPr>
            <p:cNvSpPr/>
            <p:nvPr/>
          </p:nvSpPr>
          <p:spPr>
            <a:xfrm>
              <a:off x="2652738" y="1825405"/>
              <a:ext cx="359301" cy="40580"/>
            </a:xfrm>
            <a:custGeom>
              <a:avLst/>
              <a:gdLst/>
              <a:ahLst/>
              <a:cxnLst/>
              <a:rect l="l" t="t" r="r" b="b"/>
              <a:pathLst>
                <a:path w="11289" h="1275" extrusionOk="0">
                  <a:moveTo>
                    <a:pt x="10645" y="369"/>
                  </a:moveTo>
                  <a:lnTo>
                    <a:pt x="10538" y="655"/>
                  </a:lnTo>
                  <a:cubicBezTo>
                    <a:pt x="10514" y="774"/>
                    <a:pt x="10359" y="869"/>
                    <a:pt x="10240" y="869"/>
                  </a:cubicBezTo>
                  <a:lnTo>
                    <a:pt x="1108" y="869"/>
                  </a:lnTo>
                  <a:cubicBezTo>
                    <a:pt x="989" y="869"/>
                    <a:pt x="834" y="774"/>
                    <a:pt x="811" y="655"/>
                  </a:cubicBezTo>
                  <a:lnTo>
                    <a:pt x="739" y="369"/>
                  </a:lnTo>
                  <a:close/>
                  <a:moveTo>
                    <a:pt x="191" y="0"/>
                  </a:moveTo>
                  <a:cubicBezTo>
                    <a:pt x="96" y="0"/>
                    <a:pt x="1" y="83"/>
                    <a:pt x="1" y="191"/>
                  </a:cubicBezTo>
                  <a:cubicBezTo>
                    <a:pt x="1" y="298"/>
                    <a:pt x="96" y="381"/>
                    <a:pt x="191" y="381"/>
                  </a:cubicBezTo>
                  <a:lnTo>
                    <a:pt x="299" y="381"/>
                  </a:lnTo>
                  <a:lnTo>
                    <a:pt x="406" y="774"/>
                  </a:lnTo>
                  <a:cubicBezTo>
                    <a:pt x="477" y="1060"/>
                    <a:pt x="775" y="1274"/>
                    <a:pt x="1072" y="1274"/>
                  </a:cubicBezTo>
                  <a:lnTo>
                    <a:pt x="10216" y="1274"/>
                  </a:lnTo>
                  <a:cubicBezTo>
                    <a:pt x="10514" y="1274"/>
                    <a:pt x="10812" y="1060"/>
                    <a:pt x="10883" y="774"/>
                  </a:cubicBezTo>
                  <a:lnTo>
                    <a:pt x="10990" y="381"/>
                  </a:lnTo>
                  <a:lnTo>
                    <a:pt x="11098" y="381"/>
                  </a:lnTo>
                  <a:cubicBezTo>
                    <a:pt x="11193" y="381"/>
                    <a:pt x="11288" y="298"/>
                    <a:pt x="11288" y="191"/>
                  </a:cubicBezTo>
                  <a:cubicBezTo>
                    <a:pt x="11288" y="83"/>
                    <a:pt x="11229" y="0"/>
                    <a:pt x="1112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11" name="Google Shape;10571;p65">
              <a:extLst>
                <a:ext uri="{FF2B5EF4-FFF2-40B4-BE49-F238E27FC236}">
                  <a16:creationId xmlns:a16="http://schemas.microsoft.com/office/drawing/2014/main" id="{21D93C01-08AF-418B-94EC-3AA2BA00AF17}"/>
                </a:ext>
              </a:extLst>
            </p:cNvPr>
            <p:cNvSpPr/>
            <p:nvPr/>
          </p:nvSpPr>
          <p:spPr>
            <a:xfrm>
              <a:off x="2657289" y="1641983"/>
              <a:ext cx="64833" cy="73935"/>
            </a:xfrm>
            <a:custGeom>
              <a:avLst/>
              <a:gdLst/>
              <a:ahLst/>
              <a:cxnLst/>
              <a:rect l="l" t="t" r="r" b="b"/>
              <a:pathLst>
                <a:path w="2037" h="2323" extrusionOk="0">
                  <a:moveTo>
                    <a:pt x="1584" y="382"/>
                  </a:moveTo>
                  <a:lnTo>
                    <a:pt x="1584" y="1429"/>
                  </a:lnTo>
                  <a:cubicBezTo>
                    <a:pt x="1584" y="1596"/>
                    <a:pt x="1596" y="1751"/>
                    <a:pt x="1620" y="1929"/>
                  </a:cubicBezTo>
                  <a:lnTo>
                    <a:pt x="1596" y="1929"/>
                  </a:lnTo>
                  <a:cubicBezTo>
                    <a:pt x="929" y="1929"/>
                    <a:pt x="382" y="1382"/>
                    <a:pt x="382" y="715"/>
                  </a:cubicBezTo>
                  <a:cubicBezTo>
                    <a:pt x="382" y="596"/>
                    <a:pt x="394" y="489"/>
                    <a:pt x="429" y="382"/>
                  </a:cubicBezTo>
                  <a:close/>
                  <a:moveTo>
                    <a:pt x="298" y="1"/>
                  </a:moveTo>
                  <a:cubicBezTo>
                    <a:pt x="215" y="1"/>
                    <a:pt x="144" y="48"/>
                    <a:pt x="120" y="120"/>
                  </a:cubicBezTo>
                  <a:cubicBezTo>
                    <a:pt x="37" y="310"/>
                    <a:pt x="13" y="513"/>
                    <a:pt x="13" y="703"/>
                  </a:cubicBezTo>
                  <a:cubicBezTo>
                    <a:pt x="1" y="1596"/>
                    <a:pt x="727" y="2322"/>
                    <a:pt x="1608" y="2322"/>
                  </a:cubicBezTo>
                  <a:lnTo>
                    <a:pt x="1846" y="2322"/>
                  </a:lnTo>
                  <a:cubicBezTo>
                    <a:pt x="1906" y="2322"/>
                    <a:pt x="1942" y="2298"/>
                    <a:pt x="1989" y="2251"/>
                  </a:cubicBezTo>
                  <a:cubicBezTo>
                    <a:pt x="2025" y="2203"/>
                    <a:pt x="2037" y="2144"/>
                    <a:pt x="2037" y="2084"/>
                  </a:cubicBezTo>
                  <a:cubicBezTo>
                    <a:pt x="1989" y="1870"/>
                    <a:pt x="1977" y="1656"/>
                    <a:pt x="1977" y="1429"/>
                  </a:cubicBezTo>
                  <a:lnTo>
                    <a:pt x="1977" y="191"/>
                  </a:lnTo>
                  <a:cubicBezTo>
                    <a:pt x="1977" y="84"/>
                    <a:pt x="1882" y="1"/>
                    <a:pt x="178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12" name="Google Shape;10572;p65">
              <a:extLst>
                <a:ext uri="{FF2B5EF4-FFF2-40B4-BE49-F238E27FC236}">
                  <a16:creationId xmlns:a16="http://schemas.microsoft.com/office/drawing/2014/main" id="{399F652B-4B95-4F68-9704-C130EC4CF8D4}"/>
                </a:ext>
              </a:extLst>
            </p:cNvPr>
            <p:cNvSpPr/>
            <p:nvPr/>
          </p:nvSpPr>
          <p:spPr>
            <a:xfrm>
              <a:off x="2633037" y="1617730"/>
              <a:ext cx="325945" cy="195198"/>
            </a:xfrm>
            <a:custGeom>
              <a:avLst/>
              <a:gdLst/>
              <a:ahLst/>
              <a:cxnLst/>
              <a:rect l="l" t="t" r="r" b="b"/>
              <a:pathLst>
                <a:path w="10241" h="6133" extrusionOk="0">
                  <a:moveTo>
                    <a:pt x="9847" y="393"/>
                  </a:moveTo>
                  <a:lnTo>
                    <a:pt x="9847" y="2203"/>
                  </a:lnTo>
                  <a:cubicBezTo>
                    <a:pt x="9847" y="4168"/>
                    <a:pt x="8252" y="5763"/>
                    <a:pt x="6287" y="5763"/>
                  </a:cubicBezTo>
                  <a:cubicBezTo>
                    <a:pt x="4859" y="5763"/>
                    <a:pt x="3573" y="4918"/>
                    <a:pt x="3013" y="3584"/>
                  </a:cubicBezTo>
                  <a:cubicBezTo>
                    <a:pt x="2989" y="3513"/>
                    <a:pt x="2918" y="3465"/>
                    <a:pt x="2834" y="3465"/>
                  </a:cubicBezTo>
                  <a:lnTo>
                    <a:pt x="2382" y="3465"/>
                  </a:lnTo>
                  <a:cubicBezTo>
                    <a:pt x="1287" y="3465"/>
                    <a:pt x="394" y="2572"/>
                    <a:pt x="394" y="1489"/>
                  </a:cubicBezTo>
                  <a:cubicBezTo>
                    <a:pt x="382" y="1096"/>
                    <a:pt x="489" y="715"/>
                    <a:pt x="703" y="393"/>
                  </a:cubicBezTo>
                  <a:lnTo>
                    <a:pt x="8823" y="393"/>
                  </a:lnTo>
                  <a:lnTo>
                    <a:pt x="8823" y="1215"/>
                  </a:lnTo>
                  <a:cubicBezTo>
                    <a:pt x="8823" y="1310"/>
                    <a:pt x="8919" y="1405"/>
                    <a:pt x="9014" y="1405"/>
                  </a:cubicBezTo>
                  <a:cubicBezTo>
                    <a:pt x="9121" y="1405"/>
                    <a:pt x="9204" y="1310"/>
                    <a:pt x="9204" y="1215"/>
                  </a:cubicBezTo>
                  <a:lnTo>
                    <a:pt x="9204" y="393"/>
                  </a:lnTo>
                  <a:close/>
                  <a:moveTo>
                    <a:pt x="620" y="1"/>
                  </a:moveTo>
                  <a:cubicBezTo>
                    <a:pt x="560" y="1"/>
                    <a:pt x="501" y="36"/>
                    <a:pt x="477" y="84"/>
                  </a:cubicBezTo>
                  <a:cubicBezTo>
                    <a:pt x="179" y="477"/>
                    <a:pt x="25" y="977"/>
                    <a:pt x="25" y="1465"/>
                  </a:cubicBezTo>
                  <a:cubicBezTo>
                    <a:pt x="1" y="2787"/>
                    <a:pt x="1060" y="3846"/>
                    <a:pt x="2370" y="3846"/>
                  </a:cubicBezTo>
                  <a:lnTo>
                    <a:pt x="2704" y="3846"/>
                  </a:lnTo>
                  <a:cubicBezTo>
                    <a:pt x="3346" y="5239"/>
                    <a:pt x="4751" y="6132"/>
                    <a:pt x="6299" y="6132"/>
                  </a:cubicBezTo>
                  <a:cubicBezTo>
                    <a:pt x="8466" y="6132"/>
                    <a:pt x="10240" y="4370"/>
                    <a:pt x="10240" y="2191"/>
                  </a:cubicBezTo>
                  <a:lnTo>
                    <a:pt x="10240" y="203"/>
                  </a:lnTo>
                  <a:cubicBezTo>
                    <a:pt x="10240" y="96"/>
                    <a:pt x="10145" y="1"/>
                    <a:pt x="1005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FF0000"/>
                </a:solidFill>
              </a:endParaRPr>
            </a:p>
          </p:txBody>
        </p:sp>
        <p:sp>
          <p:nvSpPr>
            <p:cNvPr id="13" name="Google Shape;10573;p65">
              <a:extLst>
                <a:ext uri="{FF2B5EF4-FFF2-40B4-BE49-F238E27FC236}">
                  <a16:creationId xmlns:a16="http://schemas.microsoft.com/office/drawing/2014/main" id="{809A2380-45C5-41C1-9EDE-26EDE4B6F8AB}"/>
                </a:ext>
              </a:extLst>
            </p:cNvPr>
            <p:cNvSpPr/>
            <p:nvPr/>
          </p:nvSpPr>
          <p:spPr>
            <a:xfrm>
              <a:off x="2826293" y="1674574"/>
              <a:ext cx="99334" cy="106145"/>
            </a:xfrm>
            <a:custGeom>
              <a:avLst/>
              <a:gdLst/>
              <a:ahLst/>
              <a:cxnLst/>
              <a:rect l="l" t="t" r="r" b="b"/>
              <a:pathLst>
                <a:path w="3121" h="3335" extrusionOk="0">
                  <a:moveTo>
                    <a:pt x="2930" y="0"/>
                  </a:moveTo>
                  <a:cubicBezTo>
                    <a:pt x="2823" y="0"/>
                    <a:pt x="2739" y="96"/>
                    <a:pt x="2739" y="203"/>
                  </a:cubicBezTo>
                  <a:lnTo>
                    <a:pt x="2739" y="417"/>
                  </a:lnTo>
                  <a:cubicBezTo>
                    <a:pt x="2739" y="1822"/>
                    <a:pt x="1596" y="2965"/>
                    <a:pt x="191" y="2965"/>
                  </a:cubicBezTo>
                  <a:cubicBezTo>
                    <a:pt x="84" y="2965"/>
                    <a:pt x="1" y="3060"/>
                    <a:pt x="1" y="3156"/>
                  </a:cubicBezTo>
                  <a:cubicBezTo>
                    <a:pt x="1" y="3263"/>
                    <a:pt x="96" y="3334"/>
                    <a:pt x="203" y="3334"/>
                  </a:cubicBezTo>
                  <a:cubicBezTo>
                    <a:pt x="1811" y="3334"/>
                    <a:pt x="3120" y="2025"/>
                    <a:pt x="3120" y="417"/>
                  </a:cubicBezTo>
                  <a:lnTo>
                    <a:pt x="3120" y="203"/>
                  </a:lnTo>
                  <a:cubicBezTo>
                    <a:pt x="3120" y="96"/>
                    <a:pt x="3037" y="0"/>
                    <a:pt x="293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80185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1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Imagem digital fictícia de personagem de desenho animado&#10;&#10;Descrição gerada automaticamente com confiança baixa">
            <a:extLst>
              <a:ext uri="{FF2B5EF4-FFF2-40B4-BE49-F238E27FC236}">
                <a16:creationId xmlns:a16="http://schemas.microsoft.com/office/drawing/2014/main" id="{0FDAD7E0-E647-4222-AA53-2C7F9D4145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0747" y="1211551"/>
            <a:ext cx="3638822" cy="2720397"/>
          </a:xfrm>
          <a:prstGeom prst="rect">
            <a:avLst/>
          </a:prstGeom>
        </p:spPr>
      </p:pic>
      <p:cxnSp>
        <p:nvCxnSpPr>
          <p:cNvPr id="5" name="Google Shape;846;p36">
            <a:extLst>
              <a:ext uri="{FF2B5EF4-FFF2-40B4-BE49-F238E27FC236}">
                <a16:creationId xmlns:a16="http://schemas.microsoft.com/office/drawing/2014/main" id="{F107CE40-D9C9-4515-A7C9-239FDC3C9E99}"/>
              </a:ext>
            </a:extLst>
          </p:cNvPr>
          <p:cNvCxnSpPr>
            <a:cxnSpLocks/>
          </p:cNvCxnSpPr>
          <p:nvPr/>
        </p:nvCxnSpPr>
        <p:spPr>
          <a:xfrm>
            <a:off x="688144" y="1058338"/>
            <a:ext cx="2542028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7" name="Google Shape;810;p36">
            <a:extLst>
              <a:ext uri="{FF2B5EF4-FFF2-40B4-BE49-F238E27FC236}">
                <a16:creationId xmlns:a16="http://schemas.microsoft.com/office/drawing/2014/main" id="{A7C95BCF-53E1-448F-8E91-38A627414DAC}"/>
              </a:ext>
            </a:extLst>
          </p:cNvPr>
          <p:cNvSpPr txBox="1">
            <a:spLocks/>
          </p:cNvSpPr>
          <p:nvPr/>
        </p:nvSpPr>
        <p:spPr>
          <a:xfrm>
            <a:off x="976602" y="989303"/>
            <a:ext cx="2378857" cy="9242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dirty="0">
                <a:solidFill>
                  <a:schemeClr val="bg2"/>
                </a:solidFill>
                <a:ea typeface="Calibri" panose="020F0502020204030204" pitchFamily="34" charset="0"/>
                <a:cs typeface="Times New Roman"/>
              </a:rPr>
              <a:t>O uso de estufas, tem resultados melhores do que mudas cultivadas em ambientes abertos.</a:t>
            </a:r>
            <a:endParaRPr lang="en-US" dirty="0">
              <a:solidFill>
                <a:schemeClr val="bg2"/>
              </a:solidFill>
              <a:cs typeface="Times New Roman"/>
            </a:endParaRPr>
          </a:p>
        </p:txBody>
      </p:sp>
      <p:sp>
        <p:nvSpPr>
          <p:cNvPr id="8" name="Google Shape;811;p36">
            <a:extLst>
              <a:ext uri="{FF2B5EF4-FFF2-40B4-BE49-F238E27FC236}">
                <a16:creationId xmlns:a16="http://schemas.microsoft.com/office/drawing/2014/main" id="{9F4C2424-8B35-4D98-8774-58CF06E5D3C3}"/>
              </a:ext>
            </a:extLst>
          </p:cNvPr>
          <p:cNvSpPr txBox="1">
            <a:spLocks/>
          </p:cNvSpPr>
          <p:nvPr/>
        </p:nvSpPr>
        <p:spPr>
          <a:xfrm>
            <a:off x="1169881" y="591972"/>
            <a:ext cx="2378857" cy="55751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dirty="0"/>
              <a:t>ESTUFA</a:t>
            </a:r>
          </a:p>
        </p:txBody>
      </p:sp>
      <p:cxnSp>
        <p:nvCxnSpPr>
          <p:cNvPr id="9" name="Google Shape;846;p36">
            <a:extLst>
              <a:ext uri="{FF2B5EF4-FFF2-40B4-BE49-F238E27FC236}">
                <a16:creationId xmlns:a16="http://schemas.microsoft.com/office/drawing/2014/main" id="{9954FE02-CAD0-4478-B771-F90D87B0F0F7}"/>
              </a:ext>
            </a:extLst>
          </p:cNvPr>
          <p:cNvCxnSpPr>
            <a:cxnSpLocks/>
          </p:cNvCxnSpPr>
          <p:nvPr/>
        </p:nvCxnSpPr>
        <p:spPr>
          <a:xfrm>
            <a:off x="688144" y="1058338"/>
            <a:ext cx="2542028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dot"/>
            <a:round/>
            <a:headEnd type="none" w="med" len="med"/>
            <a:tailEnd type="none" w="med" len="med"/>
          </a:ln>
        </p:spPr>
      </p:cxnSp>
      <p:pic>
        <p:nvPicPr>
          <p:cNvPr id="10" name="Imagem 9" descr="Ícone&#10;&#10;Descrição gerada automaticamente">
            <a:extLst>
              <a:ext uri="{FF2B5EF4-FFF2-40B4-BE49-F238E27FC236}">
                <a16:creationId xmlns:a16="http://schemas.microsoft.com/office/drawing/2014/main" id="{5C89C254-82B5-4CBE-82DB-9540585BDE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651" y="591972"/>
            <a:ext cx="370230" cy="370230"/>
          </a:xfrm>
          <a:prstGeom prst="rect">
            <a:avLst/>
          </a:prstGeom>
        </p:spPr>
      </p:pic>
      <p:grpSp>
        <p:nvGrpSpPr>
          <p:cNvPr id="18" name="Google Shape;9972;p63">
            <a:extLst>
              <a:ext uri="{FF2B5EF4-FFF2-40B4-BE49-F238E27FC236}">
                <a16:creationId xmlns:a16="http://schemas.microsoft.com/office/drawing/2014/main" id="{DE059CAC-34D2-4E3C-B630-DB03CC2E1B1A}"/>
              </a:ext>
            </a:extLst>
          </p:cNvPr>
          <p:cNvGrpSpPr/>
          <p:nvPr/>
        </p:nvGrpSpPr>
        <p:grpSpPr>
          <a:xfrm>
            <a:off x="799651" y="2216506"/>
            <a:ext cx="372073" cy="355243"/>
            <a:chOff x="7390435" y="3680868"/>
            <a:chExt cx="372073" cy="355243"/>
          </a:xfrm>
          <a:solidFill>
            <a:schemeClr val="tx1"/>
          </a:solidFill>
        </p:grpSpPr>
        <p:sp>
          <p:nvSpPr>
            <p:cNvPr id="19" name="Google Shape;9973;p63">
              <a:extLst>
                <a:ext uri="{FF2B5EF4-FFF2-40B4-BE49-F238E27FC236}">
                  <a16:creationId xmlns:a16="http://schemas.microsoft.com/office/drawing/2014/main" id="{B3563D16-351C-4632-93FB-DB19AD640E23}"/>
                </a:ext>
              </a:extLst>
            </p:cNvPr>
            <p:cNvSpPr/>
            <p:nvPr/>
          </p:nvSpPr>
          <p:spPr>
            <a:xfrm>
              <a:off x="7390435" y="3744950"/>
              <a:ext cx="294178" cy="291162"/>
            </a:xfrm>
            <a:custGeom>
              <a:avLst/>
              <a:gdLst/>
              <a:ahLst/>
              <a:cxnLst/>
              <a:rect l="l" t="t" r="r" b="b"/>
              <a:pathLst>
                <a:path w="9264" h="9169" extrusionOk="0">
                  <a:moveTo>
                    <a:pt x="4668" y="0"/>
                  </a:moveTo>
                  <a:cubicBezTo>
                    <a:pt x="3441" y="0"/>
                    <a:pt x="2287" y="477"/>
                    <a:pt x="1417" y="1334"/>
                  </a:cubicBezTo>
                  <a:cubicBezTo>
                    <a:pt x="1358" y="1393"/>
                    <a:pt x="1358" y="1501"/>
                    <a:pt x="1417" y="1572"/>
                  </a:cubicBezTo>
                  <a:cubicBezTo>
                    <a:pt x="1447" y="1602"/>
                    <a:pt x="1489" y="1617"/>
                    <a:pt x="1532" y="1617"/>
                  </a:cubicBezTo>
                  <a:cubicBezTo>
                    <a:pt x="1575" y="1617"/>
                    <a:pt x="1620" y="1602"/>
                    <a:pt x="1655" y="1572"/>
                  </a:cubicBezTo>
                  <a:cubicBezTo>
                    <a:pt x="2465" y="774"/>
                    <a:pt x="3537" y="322"/>
                    <a:pt x="4668" y="322"/>
                  </a:cubicBezTo>
                  <a:cubicBezTo>
                    <a:pt x="5799" y="322"/>
                    <a:pt x="6870" y="774"/>
                    <a:pt x="7668" y="1572"/>
                  </a:cubicBezTo>
                  <a:cubicBezTo>
                    <a:pt x="8478" y="2382"/>
                    <a:pt x="8918" y="3453"/>
                    <a:pt x="8918" y="4584"/>
                  </a:cubicBezTo>
                  <a:cubicBezTo>
                    <a:pt x="8918" y="5715"/>
                    <a:pt x="8478" y="6787"/>
                    <a:pt x="7668" y="7585"/>
                  </a:cubicBezTo>
                  <a:cubicBezTo>
                    <a:pt x="6841" y="8412"/>
                    <a:pt x="5751" y="8826"/>
                    <a:pt x="4662" y="8826"/>
                  </a:cubicBezTo>
                  <a:cubicBezTo>
                    <a:pt x="3572" y="8826"/>
                    <a:pt x="2483" y="8412"/>
                    <a:pt x="1655" y="7585"/>
                  </a:cubicBezTo>
                  <a:cubicBezTo>
                    <a:pt x="953" y="6882"/>
                    <a:pt x="524" y="5965"/>
                    <a:pt x="441" y="4977"/>
                  </a:cubicBezTo>
                  <a:cubicBezTo>
                    <a:pt x="346" y="4013"/>
                    <a:pt x="596" y="3037"/>
                    <a:pt x="1132" y="2227"/>
                  </a:cubicBezTo>
                  <a:cubicBezTo>
                    <a:pt x="1179" y="2155"/>
                    <a:pt x="1167" y="2048"/>
                    <a:pt x="1096" y="1989"/>
                  </a:cubicBezTo>
                  <a:cubicBezTo>
                    <a:pt x="1066" y="1972"/>
                    <a:pt x="1035" y="1964"/>
                    <a:pt x="1005" y="1964"/>
                  </a:cubicBezTo>
                  <a:cubicBezTo>
                    <a:pt x="950" y="1964"/>
                    <a:pt x="896" y="1990"/>
                    <a:pt x="858" y="2036"/>
                  </a:cubicBezTo>
                  <a:cubicBezTo>
                    <a:pt x="274" y="2894"/>
                    <a:pt x="1" y="3953"/>
                    <a:pt x="108" y="5013"/>
                  </a:cubicBezTo>
                  <a:cubicBezTo>
                    <a:pt x="215" y="6073"/>
                    <a:pt x="679" y="7085"/>
                    <a:pt x="1429" y="7823"/>
                  </a:cubicBezTo>
                  <a:cubicBezTo>
                    <a:pt x="2322" y="8716"/>
                    <a:pt x="3501" y="9168"/>
                    <a:pt x="4680" y="9168"/>
                  </a:cubicBezTo>
                  <a:cubicBezTo>
                    <a:pt x="5858" y="9168"/>
                    <a:pt x="7025" y="8716"/>
                    <a:pt x="7918" y="7823"/>
                  </a:cubicBezTo>
                  <a:cubicBezTo>
                    <a:pt x="8787" y="6966"/>
                    <a:pt x="9264" y="5799"/>
                    <a:pt x="9264" y="4584"/>
                  </a:cubicBezTo>
                  <a:cubicBezTo>
                    <a:pt x="9264" y="3358"/>
                    <a:pt x="8787" y="2203"/>
                    <a:pt x="7906" y="1334"/>
                  </a:cubicBezTo>
                  <a:cubicBezTo>
                    <a:pt x="7049" y="477"/>
                    <a:pt x="5882" y="0"/>
                    <a:pt x="466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9974;p63">
              <a:extLst>
                <a:ext uri="{FF2B5EF4-FFF2-40B4-BE49-F238E27FC236}">
                  <a16:creationId xmlns:a16="http://schemas.microsoft.com/office/drawing/2014/main" id="{006BE554-CE99-428E-8FE8-86115E6D64DD}"/>
                </a:ext>
              </a:extLst>
            </p:cNvPr>
            <p:cNvSpPr/>
            <p:nvPr/>
          </p:nvSpPr>
          <p:spPr>
            <a:xfrm>
              <a:off x="7408948" y="3772259"/>
              <a:ext cx="259407" cy="236257"/>
            </a:xfrm>
            <a:custGeom>
              <a:avLst/>
              <a:gdLst/>
              <a:ahLst/>
              <a:cxnLst/>
              <a:rect l="l" t="t" r="r" b="b"/>
              <a:pathLst>
                <a:path w="8169" h="7440" extrusionOk="0">
                  <a:moveTo>
                    <a:pt x="4085" y="319"/>
                  </a:moveTo>
                  <a:cubicBezTo>
                    <a:pt x="4942" y="319"/>
                    <a:pt x="5823" y="653"/>
                    <a:pt x="6478" y="1319"/>
                  </a:cubicBezTo>
                  <a:cubicBezTo>
                    <a:pt x="7800" y="2653"/>
                    <a:pt x="7800" y="4796"/>
                    <a:pt x="6478" y="6117"/>
                  </a:cubicBezTo>
                  <a:cubicBezTo>
                    <a:pt x="5817" y="6778"/>
                    <a:pt x="4951" y="7109"/>
                    <a:pt x="4083" y="7109"/>
                  </a:cubicBezTo>
                  <a:cubicBezTo>
                    <a:pt x="3216" y="7109"/>
                    <a:pt x="2346" y="6778"/>
                    <a:pt x="1680" y="6117"/>
                  </a:cubicBezTo>
                  <a:cubicBezTo>
                    <a:pt x="358" y="4796"/>
                    <a:pt x="358" y="2653"/>
                    <a:pt x="1680" y="1319"/>
                  </a:cubicBezTo>
                  <a:cubicBezTo>
                    <a:pt x="2335" y="664"/>
                    <a:pt x="3216" y="319"/>
                    <a:pt x="4085" y="319"/>
                  </a:cubicBezTo>
                  <a:close/>
                  <a:moveTo>
                    <a:pt x="4088" y="1"/>
                  </a:moveTo>
                  <a:cubicBezTo>
                    <a:pt x="3132" y="1"/>
                    <a:pt x="2174" y="361"/>
                    <a:pt x="1442" y="1081"/>
                  </a:cubicBezTo>
                  <a:cubicBezTo>
                    <a:pt x="1" y="2534"/>
                    <a:pt x="1" y="4891"/>
                    <a:pt x="1442" y="6356"/>
                  </a:cubicBezTo>
                  <a:cubicBezTo>
                    <a:pt x="2180" y="7082"/>
                    <a:pt x="3120" y="7439"/>
                    <a:pt x="4085" y="7439"/>
                  </a:cubicBezTo>
                  <a:cubicBezTo>
                    <a:pt x="5037" y="7439"/>
                    <a:pt x="5978" y="7082"/>
                    <a:pt x="6716" y="6356"/>
                  </a:cubicBezTo>
                  <a:cubicBezTo>
                    <a:pt x="8169" y="4891"/>
                    <a:pt x="8169" y="2546"/>
                    <a:pt x="6716" y="1081"/>
                  </a:cubicBezTo>
                  <a:cubicBezTo>
                    <a:pt x="5996" y="361"/>
                    <a:pt x="5043" y="1"/>
                    <a:pt x="408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9975;p63">
              <a:extLst>
                <a:ext uri="{FF2B5EF4-FFF2-40B4-BE49-F238E27FC236}">
                  <a16:creationId xmlns:a16="http://schemas.microsoft.com/office/drawing/2014/main" id="{054C12DA-273A-43E9-A828-A9FD234C57A9}"/>
                </a:ext>
              </a:extLst>
            </p:cNvPr>
            <p:cNvSpPr/>
            <p:nvPr/>
          </p:nvSpPr>
          <p:spPr>
            <a:xfrm>
              <a:off x="7487986" y="3680868"/>
              <a:ext cx="274522" cy="259565"/>
            </a:xfrm>
            <a:custGeom>
              <a:avLst/>
              <a:gdLst/>
              <a:ahLst/>
              <a:cxnLst/>
              <a:rect l="l" t="t" r="r" b="b"/>
              <a:pathLst>
                <a:path w="8645" h="8174" extrusionOk="0">
                  <a:moveTo>
                    <a:pt x="3614" y="0"/>
                  </a:moveTo>
                  <a:cubicBezTo>
                    <a:pt x="2438" y="0"/>
                    <a:pt x="1262" y="447"/>
                    <a:pt x="369" y="1340"/>
                  </a:cubicBezTo>
                  <a:cubicBezTo>
                    <a:pt x="262" y="1447"/>
                    <a:pt x="167" y="1566"/>
                    <a:pt x="60" y="1685"/>
                  </a:cubicBezTo>
                  <a:cubicBezTo>
                    <a:pt x="0" y="1756"/>
                    <a:pt x="12" y="1864"/>
                    <a:pt x="84" y="1923"/>
                  </a:cubicBezTo>
                  <a:cubicBezTo>
                    <a:pt x="118" y="1948"/>
                    <a:pt x="155" y="1960"/>
                    <a:pt x="191" y="1960"/>
                  </a:cubicBezTo>
                  <a:cubicBezTo>
                    <a:pt x="240" y="1960"/>
                    <a:pt x="287" y="1936"/>
                    <a:pt x="322" y="1887"/>
                  </a:cubicBezTo>
                  <a:cubicBezTo>
                    <a:pt x="417" y="1792"/>
                    <a:pt x="500" y="1685"/>
                    <a:pt x="608" y="1578"/>
                  </a:cubicBezTo>
                  <a:cubicBezTo>
                    <a:pt x="1435" y="750"/>
                    <a:pt x="2524" y="337"/>
                    <a:pt x="3614" y="337"/>
                  </a:cubicBezTo>
                  <a:cubicBezTo>
                    <a:pt x="4703" y="337"/>
                    <a:pt x="5793" y="750"/>
                    <a:pt x="6620" y="1578"/>
                  </a:cubicBezTo>
                  <a:cubicBezTo>
                    <a:pt x="8275" y="3233"/>
                    <a:pt x="8275" y="5936"/>
                    <a:pt x="6620" y="7591"/>
                  </a:cubicBezTo>
                  <a:cubicBezTo>
                    <a:pt x="6513" y="7698"/>
                    <a:pt x="6418" y="7781"/>
                    <a:pt x="6311" y="7876"/>
                  </a:cubicBezTo>
                  <a:cubicBezTo>
                    <a:pt x="6239" y="7936"/>
                    <a:pt x="6215" y="8043"/>
                    <a:pt x="6275" y="8114"/>
                  </a:cubicBezTo>
                  <a:cubicBezTo>
                    <a:pt x="6311" y="8162"/>
                    <a:pt x="6358" y="8174"/>
                    <a:pt x="6418" y="8174"/>
                  </a:cubicBezTo>
                  <a:cubicBezTo>
                    <a:pt x="6454" y="8174"/>
                    <a:pt x="6489" y="8162"/>
                    <a:pt x="6513" y="8126"/>
                  </a:cubicBezTo>
                  <a:cubicBezTo>
                    <a:pt x="6632" y="8043"/>
                    <a:pt x="6751" y="7936"/>
                    <a:pt x="6858" y="7817"/>
                  </a:cubicBezTo>
                  <a:cubicBezTo>
                    <a:pt x="8644" y="6031"/>
                    <a:pt x="8644" y="3126"/>
                    <a:pt x="6858" y="1340"/>
                  </a:cubicBezTo>
                  <a:cubicBezTo>
                    <a:pt x="5965" y="447"/>
                    <a:pt x="4790" y="0"/>
                    <a:pt x="361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9976;p63">
              <a:extLst>
                <a:ext uri="{FF2B5EF4-FFF2-40B4-BE49-F238E27FC236}">
                  <a16:creationId xmlns:a16="http://schemas.microsoft.com/office/drawing/2014/main" id="{AD6C5D38-E084-4FC3-81E6-F62E46B7FE9F}"/>
                </a:ext>
              </a:extLst>
            </p:cNvPr>
            <p:cNvSpPr/>
            <p:nvPr/>
          </p:nvSpPr>
          <p:spPr>
            <a:xfrm>
              <a:off x="7691758" y="3789502"/>
              <a:ext cx="34073" cy="102918"/>
            </a:xfrm>
            <a:custGeom>
              <a:avLst/>
              <a:gdLst/>
              <a:ahLst/>
              <a:cxnLst/>
              <a:rect l="l" t="t" r="r" b="b"/>
              <a:pathLst>
                <a:path w="1073" h="3241" extrusionOk="0">
                  <a:moveTo>
                    <a:pt x="589" y="1"/>
                  </a:moveTo>
                  <a:cubicBezTo>
                    <a:pt x="580" y="1"/>
                    <a:pt x="570" y="1"/>
                    <a:pt x="560" y="2"/>
                  </a:cubicBezTo>
                  <a:cubicBezTo>
                    <a:pt x="477" y="38"/>
                    <a:pt x="429" y="121"/>
                    <a:pt x="441" y="217"/>
                  </a:cubicBezTo>
                  <a:cubicBezTo>
                    <a:pt x="715" y="1157"/>
                    <a:pt x="560" y="2145"/>
                    <a:pt x="37" y="2967"/>
                  </a:cubicBezTo>
                  <a:cubicBezTo>
                    <a:pt x="1" y="3038"/>
                    <a:pt x="13" y="3146"/>
                    <a:pt x="84" y="3205"/>
                  </a:cubicBezTo>
                  <a:cubicBezTo>
                    <a:pt x="120" y="3217"/>
                    <a:pt x="144" y="3241"/>
                    <a:pt x="167" y="3241"/>
                  </a:cubicBezTo>
                  <a:cubicBezTo>
                    <a:pt x="239" y="3241"/>
                    <a:pt x="275" y="3205"/>
                    <a:pt x="310" y="3158"/>
                  </a:cubicBezTo>
                  <a:cubicBezTo>
                    <a:pt x="906" y="2265"/>
                    <a:pt x="1072" y="1169"/>
                    <a:pt x="775" y="121"/>
                  </a:cubicBezTo>
                  <a:cubicBezTo>
                    <a:pt x="743" y="47"/>
                    <a:pt x="672" y="1"/>
                    <a:pt x="58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9977;p63">
              <a:extLst>
                <a:ext uri="{FF2B5EF4-FFF2-40B4-BE49-F238E27FC236}">
                  <a16:creationId xmlns:a16="http://schemas.microsoft.com/office/drawing/2014/main" id="{5EC657FC-2B57-4DA6-AE59-C67352AAB838}"/>
                </a:ext>
              </a:extLst>
            </p:cNvPr>
            <p:cNvSpPr/>
            <p:nvPr/>
          </p:nvSpPr>
          <p:spPr>
            <a:xfrm>
              <a:off x="7536000" y="3708082"/>
              <a:ext cx="173192" cy="72052"/>
            </a:xfrm>
            <a:custGeom>
              <a:avLst/>
              <a:gdLst/>
              <a:ahLst/>
              <a:cxnLst/>
              <a:rect l="l" t="t" r="r" b="b"/>
              <a:pathLst>
                <a:path w="5454" h="2269" extrusionOk="0">
                  <a:moveTo>
                    <a:pt x="2121" y="0"/>
                  </a:moveTo>
                  <a:cubicBezTo>
                    <a:pt x="1410" y="0"/>
                    <a:pt x="707" y="204"/>
                    <a:pt x="108" y="590"/>
                  </a:cubicBezTo>
                  <a:cubicBezTo>
                    <a:pt x="36" y="638"/>
                    <a:pt x="0" y="733"/>
                    <a:pt x="60" y="828"/>
                  </a:cubicBezTo>
                  <a:cubicBezTo>
                    <a:pt x="91" y="874"/>
                    <a:pt x="147" y="906"/>
                    <a:pt x="205" y="906"/>
                  </a:cubicBezTo>
                  <a:cubicBezTo>
                    <a:pt x="237" y="906"/>
                    <a:pt x="269" y="897"/>
                    <a:pt x="298" y="876"/>
                  </a:cubicBezTo>
                  <a:cubicBezTo>
                    <a:pt x="841" y="534"/>
                    <a:pt x="1478" y="344"/>
                    <a:pt x="2123" y="344"/>
                  </a:cubicBezTo>
                  <a:cubicBezTo>
                    <a:pt x="2241" y="344"/>
                    <a:pt x="2359" y="351"/>
                    <a:pt x="2477" y="364"/>
                  </a:cubicBezTo>
                  <a:cubicBezTo>
                    <a:pt x="3251" y="435"/>
                    <a:pt x="3977" y="792"/>
                    <a:pt x="4513" y="1328"/>
                  </a:cubicBezTo>
                  <a:cubicBezTo>
                    <a:pt x="4763" y="1590"/>
                    <a:pt x="4977" y="1864"/>
                    <a:pt x="5120" y="2185"/>
                  </a:cubicBezTo>
                  <a:cubicBezTo>
                    <a:pt x="5156" y="2245"/>
                    <a:pt x="5215" y="2269"/>
                    <a:pt x="5275" y="2269"/>
                  </a:cubicBezTo>
                  <a:cubicBezTo>
                    <a:pt x="5299" y="2269"/>
                    <a:pt x="5323" y="2269"/>
                    <a:pt x="5346" y="2257"/>
                  </a:cubicBezTo>
                  <a:cubicBezTo>
                    <a:pt x="5418" y="2197"/>
                    <a:pt x="5453" y="2102"/>
                    <a:pt x="5406" y="2019"/>
                  </a:cubicBezTo>
                  <a:cubicBezTo>
                    <a:pt x="5227" y="1673"/>
                    <a:pt x="5001" y="1364"/>
                    <a:pt x="4739" y="1102"/>
                  </a:cubicBezTo>
                  <a:cubicBezTo>
                    <a:pt x="4144" y="507"/>
                    <a:pt x="3334" y="114"/>
                    <a:pt x="2489" y="18"/>
                  </a:cubicBezTo>
                  <a:cubicBezTo>
                    <a:pt x="2366" y="6"/>
                    <a:pt x="2243" y="0"/>
                    <a:pt x="21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9978;p63">
              <a:extLst>
                <a:ext uri="{FF2B5EF4-FFF2-40B4-BE49-F238E27FC236}">
                  <a16:creationId xmlns:a16="http://schemas.microsoft.com/office/drawing/2014/main" id="{2EA39BF6-3F0A-43A8-99BA-FE5AB4BE4348}"/>
                </a:ext>
              </a:extLst>
            </p:cNvPr>
            <p:cNvSpPr/>
            <p:nvPr/>
          </p:nvSpPr>
          <p:spPr>
            <a:xfrm>
              <a:off x="7501228" y="3819415"/>
              <a:ext cx="75640" cy="141437"/>
            </a:xfrm>
            <a:custGeom>
              <a:avLst/>
              <a:gdLst/>
              <a:ahLst/>
              <a:cxnLst/>
              <a:rect l="l" t="t" r="r" b="b"/>
              <a:pathLst>
                <a:path w="2382" h="4454" extrusionOk="0">
                  <a:moveTo>
                    <a:pt x="1012" y="692"/>
                  </a:moveTo>
                  <a:lnTo>
                    <a:pt x="1012" y="2061"/>
                  </a:lnTo>
                  <a:cubicBezTo>
                    <a:pt x="607" y="2001"/>
                    <a:pt x="310" y="1715"/>
                    <a:pt x="310" y="1370"/>
                  </a:cubicBezTo>
                  <a:cubicBezTo>
                    <a:pt x="310" y="1025"/>
                    <a:pt x="607" y="763"/>
                    <a:pt x="1012" y="692"/>
                  </a:cubicBezTo>
                  <a:close/>
                  <a:moveTo>
                    <a:pt x="1357" y="2418"/>
                  </a:moveTo>
                  <a:cubicBezTo>
                    <a:pt x="1750" y="2477"/>
                    <a:pt x="2048" y="2751"/>
                    <a:pt x="2048" y="3097"/>
                  </a:cubicBezTo>
                  <a:cubicBezTo>
                    <a:pt x="2048" y="3430"/>
                    <a:pt x="1738" y="3704"/>
                    <a:pt x="1357" y="3763"/>
                  </a:cubicBezTo>
                  <a:lnTo>
                    <a:pt x="1357" y="2418"/>
                  </a:lnTo>
                  <a:close/>
                  <a:moveTo>
                    <a:pt x="1191" y="1"/>
                  </a:moveTo>
                  <a:cubicBezTo>
                    <a:pt x="1095" y="1"/>
                    <a:pt x="1024" y="72"/>
                    <a:pt x="1024" y="168"/>
                  </a:cubicBezTo>
                  <a:lnTo>
                    <a:pt x="1024" y="358"/>
                  </a:lnTo>
                  <a:cubicBezTo>
                    <a:pt x="441" y="430"/>
                    <a:pt x="0" y="870"/>
                    <a:pt x="0" y="1370"/>
                  </a:cubicBezTo>
                  <a:cubicBezTo>
                    <a:pt x="0" y="1882"/>
                    <a:pt x="441" y="2323"/>
                    <a:pt x="1024" y="2382"/>
                  </a:cubicBezTo>
                  <a:lnTo>
                    <a:pt x="1024" y="3763"/>
                  </a:lnTo>
                  <a:cubicBezTo>
                    <a:pt x="619" y="3704"/>
                    <a:pt x="322" y="3430"/>
                    <a:pt x="322" y="3085"/>
                  </a:cubicBezTo>
                  <a:cubicBezTo>
                    <a:pt x="322" y="2989"/>
                    <a:pt x="250" y="2918"/>
                    <a:pt x="167" y="2918"/>
                  </a:cubicBezTo>
                  <a:cubicBezTo>
                    <a:pt x="71" y="2918"/>
                    <a:pt x="0" y="2989"/>
                    <a:pt x="0" y="3085"/>
                  </a:cubicBezTo>
                  <a:cubicBezTo>
                    <a:pt x="0" y="3609"/>
                    <a:pt x="441" y="4037"/>
                    <a:pt x="1024" y="4097"/>
                  </a:cubicBezTo>
                  <a:lnTo>
                    <a:pt x="1024" y="4287"/>
                  </a:lnTo>
                  <a:cubicBezTo>
                    <a:pt x="1024" y="4371"/>
                    <a:pt x="1095" y="4454"/>
                    <a:pt x="1191" y="4454"/>
                  </a:cubicBezTo>
                  <a:cubicBezTo>
                    <a:pt x="1274" y="4454"/>
                    <a:pt x="1357" y="4371"/>
                    <a:pt x="1357" y="4287"/>
                  </a:cubicBezTo>
                  <a:lnTo>
                    <a:pt x="1357" y="4097"/>
                  </a:lnTo>
                  <a:cubicBezTo>
                    <a:pt x="1929" y="4025"/>
                    <a:pt x="2381" y="3585"/>
                    <a:pt x="2381" y="3085"/>
                  </a:cubicBezTo>
                  <a:cubicBezTo>
                    <a:pt x="2381" y="2573"/>
                    <a:pt x="1929" y="2144"/>
                    <a:pt x="1357" y="2073"/>
                  </a:cubicBezTo>
                  <a:lnTo>
                    <a:pt x="1357" y="692"/>
                  </a:lnTo>
                  <a:cubicBezTo>
                    <a:pt x="1750" y="751"/>
                    <a:pt x="2048" y="1025"/>
                    <a:pt x="2048" y="1370"/>
                  </a:cubicBezTo>
                  <a:cubicBezTo>
                    <a:pt x="2048" y="1465"/>
                    <a:pt x="2131" y="1537"/>
                    <a:pt x="2215" y="1537"/>
                  </a:cubicBezTo>
                  <a:cubicBezTo>
                    <a:pt x="2298" y="1537"/>
                    <a:pt x="2381" y="1465"/>
                    <a:pt x="2381" y="1370"/>
                  </a:cubicBezTo>
                  <a:cubicBezTo>
                    <a:pt x="2381" y="846"/>
                    <a:pt x="1929" y="418"/>
                    <a:pt x="1345" y="358"/>
                  </a:cubicBezTo>
                  <a:lnTo>
                    <a:pt x="1345" y="168"/>
                  </a:lnTo>
                  <a:cubicBezTo>
                    <a:pt x="1345" y="72"/>
                    <a:pt x="1274" y="1"/>
                    <a:pt x="119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5" name="Google Shape;846;p36">
            <a:extLst>
              <a:ext uri="{FF2B5EF4-FFF2-40B4-BE49-F238E27FC236}">
                <a16:creationId xmlns:a16="http://schemas.microsoft.com/office/drawing/2014/main" id="{DF025895-F476-4406-AB22-E41C28F3B274}"/>
              </a:ext>
            </a:extLst>
          </p:cNvPr>
          <p:cNvCxnSpPr>
            <a:cxnSpLocks/>
          </p:cNvCxnSpPr>
          <p:nvPr/>
        </p:nvCxnSpPr>
        <p:spPr>
          <a:xfrm>
            <a:off x="688144" y="2713473"/>
            <a:ext cx="2542028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01898DE5-8933-4D27-BDFC-DE051AD26927}"/>
              </a:ext>
            </a:extLst>
          </p:cNvPr>
          <p:cNvSpPr txBox="1"/>
          <p:nvPr/>
        </p:nvSpPr>
        <p:spPr>
          <a:xfrm>
            <a:off x="1186785" y="2314917"/>
            <a:ext cx="15447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PREÇO</a:t>
            </a: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3CE719BD-93ED-4C8B-AD61-2FE5C235904D}"/>
              </a:ext>
            </a:extLst>
          </p:cNvPr>
          <p:cNvSpPr txBox="1"/>
          <p:nvPr/>
        </p:nvSpPr>
        <p:spPr>
          <a:xfrm>
            <a:off x="1077571" y="2848420"/>
            <a:ext cx="21526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Preço médio: R$25/m² a R$30/m²</a:t>
            </a:r>
          </a:p>
        </p:txBody>
      </p:sp>
    </p:spTree>
    <p:extLst>
      <p:ext uri="{BB962C8B-B14F-4D97-AF65-F5344CB8AC3E}">
        <p14:creationId xmlns:p14="http://schemas.microsoft.com/office/powerpoint/2010/main" val="1439650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4" presetClass="entr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4" presetClass="entr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4" presetClass="entr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4" presetClass="entr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8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9C1E66CA-1751-4E5A-AA96-91717CDB27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167" y="303590"/>
            <a:ext cx="8555665" cy="4536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3635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49962035-B6AE-4952-BC11-CAAEBCDEBF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480" y="444327"/>
            <a:ext cx="7507040" cy="4254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9805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E63751F8-791F-4099-8B0A-C83E79EDB7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8105" y="285654"/>
            <a:ext cx="5192626" cy="3640640"/>
          </a:xfrm>
          <a:prstGeom prst="rect">
            <a:avLst/>
          </a:prstGeom>
        </p:spPr>
      </p:pic>
      <p:pic>
        <p:nvPicPr>
          <p:cNvPr id="7" name="Imagem 6" descr="Desenho de personagem de desenho animado&#10;&#10;Descrição gerada automaticamente">
            <a:extLst>
              <a:ext uri="{FF2B5EF4-FFF2-40B4-BE49-F238E27FC236}">
                <a16:creationId xmlns:a16="http://schemas.microsoft.com/office/drawing/2014/main" id="{99ED82E1-78A8-4ACF-A59B-4829C4BA39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424134">
            <a:off x="480074" y="1407049"/>
            <a:ext cx="1814619" cy="3310522"/>
          </a:xfrm>
          <a:prstGeom prst="rect">
            <a:avLst/>
          </a:prstGeom>
        </p:spPr>
      </p:pic>
      <p:pic>
        <p:nvPicPr>
          <p:cNvPr id="9" name="Imagem 8" descr="Desenho de personagem de desenho animado&#10;&#10;Descrição gerada automaticamente">
            <a:extLst>
              <a:ext uri="{FF2B5EF4-FFF2-40B4-BE49-F238E27FC236}">
                <a16:creationId xmlns:a16="http://schemas.microsoft.com/office/drawing/2014/main" id="{C4B083D4-4C28-48F6-B8F6-54D1D419BE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5955" y="3262442"/>
            <a:ext cx="1869785" cy="1327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265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EF28207B-0D04-41D5-8977-67B1202E4F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965" y="303868"/>
            <a:ext cx="8568069" cy="4535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3532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Imagem 27" descr="Imagem digital fictícia de personagem de desenho animado&#10;&#10;Descrição gerada automaticamente com confiança baixa">
            <a:extLst>
              <a:ext uri="{FF2B5EF4-FFF2-40B4-BE49-F238E27FC236}">
                <a16:creationId xmlns:a16="http://schemas.microsoft.com/office/drawing/2014/main" id="{93A9135D-A571-4460-BF4C-BDF28CD7FC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3358" y="332521"/>
            <a:ext cx="5990417" cy="4478458"/>
          </a:xfrm>
          <a:prstGeom prst="rect">
            <a:avLst/>
          </a:prstGeom>
        </p:spPr>
      </p:pic>
      <p:pic>
        <p:nvPicPr>
          <p:cNvPr id="4" name="Imagem 3" descr="Desenho de personagem de desenho animado&#10;&#10;Descrição gerada automaticamente">
            <a:extLst>
              <a:ext uri="{FF2B5EF4-FFF2-40B4-BE49-F238E27FC236}">
                <a16:creationId xmlns:a16="http://schemas.microsoft.com/office/drawing/2014/main" id="{5974EBBB-BD81-453E-9076-FD9D998220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90739">
            <a:off x="3367185" y="3532156"/>
            <a:ext cx="1335838" cy="948556"/>
          </a:xfrm>
          <a:prstGeom prst="rect">
            <a:avLst/>
          </a:prstGeom>
        </p:spPr>
      </p:pic>
      <p:pic>
        <p:nvPicPr>
          <p:cNvPr id="13" name="Imagem 12" descr="Desenho de personagem de desenho animado&#10;&#10;Descrição gerada automaticamente">
            <a:extLst>
              <a:ext uri="{FF2B5EF4-FFF2-40B4-BE49-F238E27FC236}">
                <a16:creationId xmlns:a16="http://schemas.microsoft.com/office/drawing/2014/main" id="{22DEE1F4-6C48-4C4B-BB05-28465FE0CB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4351" y="2218631"/>
            <a:ext cx="1193700" cy="2177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70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Desenho de personagem de desenho animado&#10;&#10;Descrição gerada automaticamente">
            <a:extLst>
              <a:ext uri="{FF2B5EF4-FFF2-40B4-BE49-F238E27FC236}">
                <a16:creationId xmlns:a16="http://schemas.microsoft.com/office/drawing/2014/main" id="{99ED82E1-78A8-4ACF-A59B-4829C4BA39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424134">
            <a:off x="480074" y="1407049"/>
            <a:ext cx="1814619" cy="3310522"/>
          </a:xfrm>
          <a:prstGeom prst="rect">
            <a:avLst/>
          </a:prstGeom>
        </p:spPr>
      </p:pic>
      <p:pic>
        <p:nvPicPr>
          <p:cNvPr id="9" name="Imagem 8" descr="Desenho de personagem de desenho animado&#10;&#10;Descrição gerada automaticamente">
            <a:extLst>
              <a:ext uri="{FF2B5EF4-FFF2-40B4-BE49-F238E27FC236}">
                <a16:creationId xmlns:a16="http://schemas.microsoft.com/office/drawing/2014/main" id="{C4B083D4-4C28-48F6-B8F6-54D1D419BE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955" y="3262442"/>
            <a:ext cx="1869785" cy="1327705"/>
          </a:xfrm>
          <a:prstGeom prst="rect">
            <a:avLst/>
          </a:prstGeom>
        </p:spPr>
      </p:pic>
      <p:pic>
        <p:nvPicPr>
          <p:cNvPr id="6" name="Imagem 5" descr="Diagrama&#10;&#10;Descrição gerada automaticamente">
            <a:extLst>
              <a:ext uri="{FF2B5EF4-FFF2-40B4-BE49-F238E27FC236}">
                <a16:creationId xmlns:a16="http://schemas.microsoft.com/office/drawing/2014/main" id="{4E8865B7-3E5E-4C08-939A-EDA9FB0D31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7954" y="817414"/>
            <a:ext cx="4672216" cy="3508672"/>
          </a:xfrm>
          <a:prstGeom prst="rect">
            <a:avLst/>
          </a:prstGeom>
        </p:spPr>
      </p:pic>
      <p:sp>
        <p:nvSpPr>
          <p:cNvPr id="11" name="Seta: para a Direita 10">
            <a:extLst>
              <a:ext uri="{FF2B5EF4-FFF2-40B4-BE49-F238E27FC236}">
                <a16:creationId xmlns:a16="http://schemas.microsoft.com/office/drawing/2014/main" id="{6EC2DC39-3C0C-47B1-9CF6-149ED26AC91C}"/>
              </a:ext>
            </a:extLst>
          </p:cNvPr>
          <p:cNvSpPr/>
          <p:nvPr/>
        </p:nvSpPr>
        <p:spPr>
          <a:xfrm>
            <a:off x="3274383" y="2385883"/>
            <a:ext cx="907554" cy="185867"/>
          </a:xfrm>
          <a:prstGeom prst="rightArrow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09745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4"/>
          <p:cNvSpPr txBox="1">
            <a:spLocks noGrp="1"/>
          </p:cNvSpPr>
          <p:nvPr>
            <p:ph type="title"/>
          </p:nvPr>
        </p:nvSpPr>
        <p:spPr>
          <a:xfrm>
            <a:off x="602200" y="35527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LOCALIZAÇÃO </a:t>
            </a:r>
            <a:r>
              <a:rPr lang="en" dirty="0">
                <a:solidFill>
                  <a:srgbClr val="823E43"/>
                </a:solidFill>
              </a:rPr>
              <a:t>SÃO PAULO</a:t>
            </a:r>
            <a:endParaRPr dirty="0"/>
          </a:p>
        </p:txBody>
      </p:sp>
      <p:cxnSp>
        <p:nvCxnSpPr>
          <p:cNvPr id="774" name="Google Shape;774;p34"/>
          <p:cNvCxnSpPr/>
          <p:nvPr/>
        </p:nvCxnSpPr>
        <p:spPr>
          <a:xfrm>
            <a:off x="320238" y="-548404"/>
            <a:ext cx="902100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75" name="Google Shape;775;p34"/>
          <p:cNvSpPr txBox="1">
            <a:spLocks noGrp="1"/>
          </p:cNvSpPr>
          <p:nvPr>
            <p:ph type="subTitle" idx="4294967295"/>
          </p:nvPr>
        </p:nvSpPr>
        <p:spPr>
          <a:xfrm>
            <a:off x="4751725" y="3731925"/>
            <a:ext cx="5046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1"/>
                </a:solidFill>
                <a:latin typeface="Lexend Exa"/>
                <a:ea typeface="Lexend Exa"/>
                <a:cs typeface="Lexend Exa"/>
                <a:sym typeface="Lexend Exa"/>
              </a:rPr>
              <a:t>A.</a:t>
            </a:r>
            <a:endParaRPr sz="1900">
              <a:solidFill>
                <a:schemeClr val="lt1"/>
              </a:solidFill>
              <a:latin typeface="Lexend Exa"/>
              <a:ea typeface="Lexend Exa"/>
              <a:cs typeface="Lexend Exa"/>
              <a:sym typeface="Lexend Exa"/>
            </a:endParaRPr>
          </a:p>
        </p:txBody>
      </p:sp>
      <p:sp>
        <p:nvSpPr>
          <p:cNvPr id="776" name="Google Shape;776;p34"/>
          <p:cNvSpPr txBox="1">
            <a:spLocks noGrp="1"/>
          </p:cNvSpPr>
          <p:nvPr>
            <p:ph type="subTitle" idx="4294967295"/>
          </p:nvPr>
        </p:nvSpPr>
        <p:spPr>
          <a:xfrm>
            <a:off x="5256325" y="3334025"/>
            <a:ext cx="5046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1"/>
                </a:solidFill>
                <a:latin typeface="Lexend Exa"/>
                <a:ea typeface="Lexend Exa"/>
                <a:cs typeface="Lexend Exa"/>
                <a:sym typeface="Lexend Exa"/>
              </a:rPr>
              <a:t>B.</a:t>
            </a:r>
            <a:endParaRPr sz="1900">
              <a:solidFill>
                <a:schemeClr val="lt1"/>
              </a:solidFill>
              <a:latin typeface="Lexend Exa"/>
              <a:ea typeface="Lexend Exa"/>
              <a:cs typeface="Lexend Exa"/>
              <a:sym typeface="Lexend Exa"/>
            </a:endParaRPr>
          </a:p>
        </p:txBody>
      </p:sp>
      <p:sp>
        <p:nvSpPr>
          <p:cNvPr id="777" name="Google Shape;777;p34"/>
          <p:cNvSpPr txBox="1">
            <a:spLocks noGrp="1"/>
          </p:cNvSpPr>
          <p:nvPr>
            <p:ph type="subTitle" idx="4294967295"/>
          </p:nvPr>
        </p:nvSpPr>
        <p:spPr>
          <a:xfrm>
            <a:off x="6602646" y="3371700"/>
            <a:ext cx="5046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1"/>
                </a:solidFill>
                <a:latin typeface="Lexend Exa"/>
                <a:ea typeface="Lexend Exa"/>
                <a:cs typeface="Lexend Exa"/>
                <a:sym typeface="Lexend Exa"/>
              </a:rPr>
              <a:t>C.</a:t>
            </a:r>
            <a:endParaRPr sz="1900">
              <a:solidFill>
                <a:schemeClr val="lt1"/>
              </a:solidFill>
              <a:latin typeface="Lexend Exa"/>
              <a:ea typeface="Lexend Exa"/>
              <a:cs typeface="Lexend Exa"/>
              <a:sym typeface="Lexend Exa"/>
            </a:endParaRPr>
          </a:p>
        </p:txBody>
      </p:sp>
      <p:pic>
        <p:nvPicPr>
          <p:cNvPr id="3" name="Gráfico 2">
            <a:extLst>
              <a:ext uri="{FF2B5EF4-FFF2-40B4-BE49-F238E27FC236}">
                <a16:creationId xmlns:a16="http://schemas.microsoft.com/office/drawing/2014/main" id="{EA0A9999-DF58-47F3-B597-20021DE63C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77976" y="1525351"/>
            <a:ext cx="4260677" cy="2615174"/>
          </a:xfrm>
          <a:prstGeom prst="rect">
            <a:avLst/>
          </a:prstGeom>
        </p:spPr>
      </p:pic>
      <p:sp>
        <p:nvSpPr>
          <p:cNvPr id="6" name="Seta: para a Direita 5">
            <a:extLst>
              <a:ext uri="{FF2B5EF4-FFF2-40B4-BE49-F238E27FC236}">
                <a16:creationId xmlns:a16="http://schemas.microsoft.com/office/drawing/2014/main" id="{928DC8D6-5F44-434C-B8C8-F28182C4BB0E}"/>
              </a:ext>
            </a:extLst>
          </p:cNvPr>
          <p:cNvSpPr/>
          <p:nvPr/>
        </p:nvSpPr>
        <p:spPr>
          <a:xfrm rot="10800000">
            <a:off x="4057649" y="3187955"/>
            <a:ext cx="2697176" cy="193120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457BDCF2-0D6E-4089-A479-049D887F1D0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44930"/>
          <a:stretch/>
        </p:blipFill>
        <p:spPr>
          <a:xfrm rot="596979">
            <a:off x="442739" y="1399960"/>
            <a:ext cx="3402692" cy="3418577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F7A28ED6-42A4-4B69-9DEE-8CABE700F1C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-2923" t="-7542" r="24313" b="43924"/>
          <a:stretch/>
        </p:blipFill>
        <p:spPr>
          <a:xfrm>
            <a:off x="3274543" y="3381076"/>
            <a:ext cx="2697176" cy="1549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398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5" grpId="0"/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4"/>
          <p:cNvSpPr txBox="1">
            <a:spLocks noGrp="1"/>
          </p:cNvSpPr>
          <p:nvPr>
            <p:ph type="title"/>
          </p:nvPr>
        </p:nvSpPr>
        <p:spPr>
          <a:xfrm>
            <a:off x="777670" y="349017"/>
            <a:ext cx="7620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Mineiro 		Carioca	 	Paulista</a:t>
            </a:r>
            <a:endParaRPr dirty="0"/>
          </a:p>
        </p:txBody>
      </p:sp>
      <p:cxnSp>
        <p:nvCxnSpPr>
          <p:cNvPr id="774" name="Google Shape;774;p34"/>
          <p:cNvCxnSpPr/>
          <p:nvPr/>
        </p:nvCxnSpPr>
        <p:spPr>
          <a:xfrm>
            <a:off x="320238" y="-548404"/>
            <a:ext cx="902100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75" name="Google Shape;775;p34"/>
          <p:cNvSpPr txBox="1">
            <a:spLocks noGrp="1"/>
          </p:cNvSpPr>
          <p:nvPr>
            <p:ph type="subTitle" idx="4294967295"/>
          </p:nvPr>
        </p:nvSpPr>
        <p:spPr>
          <a:xfrm>
            <a:off x="4751725" y="3731925"/>
            <a:ext cx="5046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1"/>
                </a:solidFill>
                <a:latin typeface="Lexend Exa"/>
                <a:ea typeface="Lexend Exa"/>
                <a:cs typeface="Lexend Exa"/>
                <a:sym typeface="Lexend Exa"/>
              </a:rPr>
              <a:t>A.</a:t>
            </a:r>
            <a:endParaRPr sz="1900">
              <a:solidFill>
                <a:schemeClr val="lt1"/>
              </a:solidFill>
              <a:latin typeface="Lexend Exa"/>
              <a:ea typeface="Lexend Exa"/>
              <a:cs typeface="Lexend Exa"/>
              <a:sym typeface="Lexend Exa"/>
            </a:endParaRPr>
          </a:p>
        </p:txBody>
      </p:sp>
      <p:sp>
        <p:nvSpPr>
          <p:cNvPr id="776" name="Google Shape;776;p34"/>
          <p:cNvSpPr txBox="1">
            <a:spLocks noGrp="1"/>
          </p:cNvSpPr>
          <p:nvPr>
            <p:ph type="subTitle" idx="4294967295"/>
          </p:nvPr>
        </p:nvSpPr>
        <p:spPr>
          <a:xfrm>
            <a:off x="5256325" y="3334025"/>
            <a:ext cx="5046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1"/>
                </a:solidFill>
                <a:latin typeface="Lexend Exa"/>
                <a:ea typeface="Lexend Exa"/>
                <a:cs typeface="Lexend Exa"/>
                <a:sym typeface="Lexend Exa"/>
              </a:rPr>
              <a:t>B.</a:t>
            </a:r>
            <a:endParaRPr sz="1900">
              <a:solidFill>
                <a:schemeClr val="lt1"/>
              </a:solidFill>
              <a:latin typeface="Lexend Exa"/>
              <a:ea typeface="Lexend Exa"/>
              <a:cs typeface="Lexend Exa"/>
              <a:sym typeface="Lexend Exa"/>
            </a:endParaRPr>
          </a:p>
        </p:txBody>
      </p:sp>
      <p:sp>
        <p:nvSpPr>
          <p:cNvPr id="777" name="Google Shape;777;p34"/>
          <p:cNvSpPr txBox="1">
            <a:spLocks noGrp="1"/>
          </p:cNvSpPr>
          <p:nvPr>
            <p:ph type="subTitle" idx="4294967295"/>
          </p:nvPr>
        </p:nvSpPr>
        <p:spPr>
          <a:xfrm>
            <a:off x="6602646" y="3371700"/>
            <a:ext cx="5046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1"/>
                </a:solidFill>
                <a:latin typeface="Lexend Exa"/>
                <a:ea typeface="Lexend Exa"/>
                <a:cs typeface="Lexend Exa"/>
                <a:sym typeface="Lexend Exa"/>
              </a:rPr>
              <a:t>C.</a:t>
            </a:r>
            <a:endParaRPr sz="1900">
              <a:solidFill>
                <a:schemeClr val="lt1"/>
              </a:solidFill>
              <a:latin typeface="Lexend Exa"/>
              <a:ea typeface="Lexend Exa"/>
              <a:cs typeface="Lexend Exa"/>
              <a:sym typeface="Lexend Exa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05CE6E0-E27F-479F-9886-FDFAAE2895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8465"/>
          <a:stretch/>
        </p:blipFill>
        <p:spPr>
          <a:xfrm>
            <a:off x="978690" y="1174826"/>
            <a:ext cx="1519888" cy="3490263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3B3BF42D-5A5C-4516-A971-9023D6D83F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763" r="24547"/>
          <a:stretch/>
        </p:blipFill>
        <p:spPr>
          <a:xfrm>
            <a:off x="3485838" y="1114916"/>
            <a:ext cx="2118336" cy="3679567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DB13AA30-E8A6-48A2-912C-E655FB6A0F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045"/>
          <a:stretch/>
        </p:blipFill>
        <p:spPr>
          <a:xfrm>
            <a:off x="6522212" y="921717"/>
            <a:ext cx="1249058" cy="3776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378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4"/>
          <p:cNvSpPr txBox="1">
            <a:spLocks noGrp="1"/>
          </p:cNvSpPr>
          <p:nvPr>
            <p:ph type="title"/>
          </p:nvPr>
        </p:nvSpPr>
        <p:spPr>
          <a:xfrm>
            <a:off x="898973" y="445769"/>
            <a:ext cx="282278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Paulista</a:t>
            </a:r>
            <a:endParaRPr dirty="0"/>
          </a:p>
        </p:txBody>
      </p:sp>
      <p:cxnSp>
        <p:nvCxnSpPr>
          <p:cNvPr id="774" name="Google Shape;774;p34"/>
          <p:cNvCxnSpPr/>
          <p:nvPr/>
        </p:nvCxnSpPr>
        <p:spPr>
          <a:xfrm>
            <a:off x="320238" y="-548404"/>
            <a:ext cx="902100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75" name="Google Shape;775;p34"/>
          <p:cNvSpPr txBox="1">
            <a:spLocks noGrp="1"/>
          </p:cNvSpPr>
          <p:nvPr>
            <p:ph type="subTitle" idx="4294967295"/>
          </p:nvPr>
        </p:nvSpPr>
        <p:spPr>
          <a:xfrm>
            <a:off x="4751725" y="3731925"/>
            <a:ext cx="5046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1"/>
                </a:solidFill>
                <a:latin typeface="Lexend Exa"/>
                <a:ea typeface="Lexend Exa"/>
                <a:cs typeface="Lexend Exa"/>
                <a:sym typeface="Lexend Exa"/>
              </a:rPr>
              <a:t>A.</a:t>
            </a:r>
            <a:endParaRPr sz="1900">
              <a:solidFill>
                <a:schemeClr val="lt1"/>
              </a:solidFill>
              <a:latin typeface="Lexend Exa"/>
              <a:ea typeface="Lexend Exa"/>
              <a:cs typeface="Lexend Exa"/>
              <a:sym typeface="Lexend Exa"/>
            </a:endParaRPr>
          </a:p>
        </p:txBody>
      </p:sp>
      <p:sp>
        <p:nvSpPr>
          <p:cNvPr id="776" name="Google Shape;776;p34"/>
          <p:cNvSpPr txBox="1">
            <a:spLocks noGrp="1"/>
          </p:cNvSpPr>
          <p:nvPr>
            <p:ph type="subTitle" idx="4294967295"/>
          </p:nvPr>
        </p:nvSpPr>
        <p:spPr>
          <a:xfrm>
            <a:off x="5256325" y="3334025"/>
            <a:ext cx="5046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1"/>
                </a:solidFill>
                <a:latin typeface="Lexend Exa"/>
                <a:ea typeface="Lexend Exa"/>
                <a:cs typeface="Lexend Exa"/>
                <a:sym typeface="Lexend Exa"/>
              </a:rPr>
              <a:t>B.</a:t>
            </a:r>
            <a:endParaRPr sz="1900">
              <a:solidFill>
                <a:schemeClr val="lt1"/>
              </a:solidFill>
              <a:latin typeface="Lexend Exa"/>
              <a:ea typeface="Lexend Exa"/>
              <a:cs typeface="Lexend Exa"/>
              <a:sym typeface="Lexend Exa"/>
            </a:endParaRPr>
          </a:p>
        </p:txBody>
      </p:sp>
      <p:sp>
        <p:nvSpPr>
          <p:cNvPr id="777" name="Google Shape;777;p34"/>
          <p:cNvSpPr txBox="1">
            <a:spLocks noGrp="1"/>
          </p:cNvSpPr>
          <p:nvPr>
            <p:ph type="subTitle" idx="4294967295"/>
          </p:nvPr>
        </p:nvSpPr>
        <p:spPr>
          <a:xfrm>
            <a:off x="6602646" y="3371700"/>
            <a:ext cx="5046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1"/>
                </a:solidFill>
                <a:latin typeface="Lexend Exa"/>
                <a:ea typeface="Lexend Exa"/>
                <a:cs typeface="Lexend Exa"/>
                <a:sym typeface="Lexend Exa"/>
              </a:rPr>
              <a:t>C.</a:t>
            </a:r>
            <a:endParaRPr sz="1900">
              <a:solidFill>
                <a:schemeClr val="lt1"/>
              </a:solidFill>
              <a:latin typeface="Lexend Exa"/>
              <a:ea typeface="Lexend Exa"/>
              <a:cs typeface="Lexend Exa"/>
              <a:sym typeface="Lexend Exa"/>
            </a:endParaRP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DB13AA30-E8A6-48A2-912C-E655FB6A0F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045"/>
          <a:stretch/>
        </p:blipFill>
        <p:spPr>
          <a:xfrm>
            <a:off x="1147030" y="1018469"/>
            <a:ext cx="1249058" cy="3776014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4916FB61-A716-4E9A-92CF-98E32049A9D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333" t="-2156" r="333" b="49193"/>
          <a:stretch/>
        </p:blipFill>
        <p:spPr>
          <a:xfrm flipH="1">
            <a:off x="4217541" y="417328"/>
            <a:ext cx="4592973" cy="4377155"/>
          </a:xfrm>
          <a:prstGeom prst="rect">
            <a:avLst/>
          </a:prstGeom>
        </p:spPr>
      </p:pic>
      <p:sp>
        <p:nvSpPr>
          <p:cNvPr id="5" name="Seta: para Baixo 4">
            <a:extLst>
              <a:ext uri="{FF2B5EF4-FFF2-40B4-BE49-F238E27FC236}">
                <a16:creationId xmlns:a16="http://schemas.microsoft.com/office/drawing/2014/main" id="{1B4FDA8B-6020-4751-B585-B5E418B9C55D}"/>
              </a:ext>
            </a:extLst>
          </p:cNvPr>
          <p:cNvSpPr/>
          <p:nvPr/>
        </p:nvSpPr>
        <p:spPr>
          <a:xfrm rot="5400000">
            <a:off x="3682883" y="1605568"/>
            <a:ext cx="597960" cy="153972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58975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5" grpId="0"/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74" name="Google Shape;774;p34"/>
          <p:cNvCxnSpPr/>
          <p:nvPr/>
        </p:nvCxnSpPr>
        <p:spPr>
          <a:xfrm>
            <a:off x="320238" y="-548404"/>
            <a:ext cx="902100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75" name="Google Shape;775;p34"/>
          <p:cNvSpPr txBox="1">
            <a:spLocks noGrp="1"/>
          </p:cNvSpPr>
          <p:nvPr>
            <p:ph type="subTitle" idx="4294967295"/>
          </p:nvPr>
        </p:nvSpPr>
        <p:spPr>
          <a:xfrm>
            <a:off x="4751725" y="3731925"/>
            <a:ext cx="5046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1"/>
                </a:solidFill>
                <a:latin typeface="Lexend Exa"/>
                <a:ea typeface="Lexend Exa"/>
                <a:cs typeface="Lexend Exa"/>
                <a:sym typeface="Lexend Exa"/>
              </a:rPr>
              <a:t>A.</a:t>
            </a:r>
            <a:endParaRPr sz="1900">
              <a:solidFill>
                <a:schemeClr val="lt1"/>
              </a:solidFill>
              <a:latin typeface="Lexend Exa"/>
              <a:ea typeface="Lexend Exa"/>
              <a:cs typeface="Lexend Exa"/>
              <a:sym typeface="Lexend Exa"/>
            </a:endParaRPr>
          </a:p>
        </p:txBody>
      </p:sp>
      <p:sp>
        <p:nvSpPr>
          <p:cNvPr id="776" name="Google Shape;776;p34"/>
          <p:cNvSpPr txBox="1">
            <a:spLocks noGrp="1"/>
          </p:cNvSpPr>
          <p:nvPr>
            <p:ph type="subTitle" idx="4294967295"/>
          </p:nvPr>
        </p:nvSpPr>
        <p:spPr>
          <a:xfrm>
            <a:off x="5256325" y="3334025"/>
            <a:ext cx="5046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1"/>
                </a:solidFill>
                <a:latin typeface="Lexend Exa"/>
                <a:ea typeface="Lexend Exa"/>
                <a:cs typeface="Lexend Exa"/>
                <a:sym typeface="Lexend Exa"/>
              </a:rPr>
              <a:t>B.</a:t>
            </a:r>
            <a:endParaRPr sz="1900">
              <a:solidFill>
                <a:schemeClr val="lt1"/>
              </a:solidFill>
              <a:latin typeface="Lexend Exa"/>
              <a:ea typeface="Lexend Exa"/>
              <a:cs typeface="Lexend Exa"/>
              <a:sym typeface="Lexend Exa"/>
            </a:endParaRPr>
          </a:p>
        </p:txBody>
      </p:sp>
      <p:sp>
        <p:nvSpPr>
          <p:cNvPr id="777" name="Google Shape;777;p34"/>
          <p:cNvSpPr txBox="1">
            <a:spLocks noGrp="1"/>
          </p:cNvSpPr>
          <p:nvPr>
            <p:ph type="subTitle" idx="4294967295"/>
          </p:nvPr>
        </p:nvSpPr>
        <p:spPr>
          <a:xfrm>
            <a:off x="6602646" y="3371700"/>
            <a:ext cx="5046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1"/>
                </a:solidFill>
                <a:latin typeface="Lexend Exa"/>
                <a:ea typeface="Lexend Exa"/>
                <a:cs typeface="Lexend Exa"/>
                <a:sym typeface="Lexend Exa"/>
              </a:rPr>
              <a:t>C.</a:t>
            </a:r>
            <a:endParaRPr sz="1900">
              <a:solidFill>
                <a:schemeClr val="lt1"/>
              </a:solidFill>
              <a:latin typeface="Lexend Exa"/>
              <a:ea typeface="Lexend Exa"/>
              <a:cs typeface="Lexend Exa"/>
              <a:sym typeface="Lexend Exa"/>
            </a:endParaRPr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928DA744-FB2B-4CA5-87F2-1DFDFB7059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6325" y="1232876"/>
            <a:ext cx="3563825" cy="3410973"/>
          </a:xfrm>
        </p:spPr>
        <p:txBody>
          <a:bodyPr/>
          <a:lstStyle/>
          <a:p>
            <a:r>
              <a:rPr lang="pt-BR" dirty="0"/>
              <a:t>Especificações de lucros</a:t>
            </a:r>
            <a:br>
              <a:rPr lang="pt-BR" dirty="0"/>
            </a:br>
            <a:endParaRPr lang="pt-BR" dirty="0"/>
          </a:p>
        </p:txBody>
      </p:sp>
      <p:pic>
        <p:nvPicPr>
          <p:cNvPr id="7" name="Imagem 6" descr="Uma imagem contendo Gráfico&#10;&#10;Descrição gerada automaticamente">
            <a:extLst>
              <a:ext uri="{FF2B5EF4-FFF2-40B4-BE49-F238E27FC236}">
                <a16:creationId xmlns:a16="http://schemas.microsoft.com/office/drawing/2014/main" id="{F30E68F5-20B9-4637-BF14-2D302C0E7E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716130">
            <a:off x="346642" y="832542"/>
            <a:ext cx="5121119" cy="4293562"/>
          </a:xfrm>
          <a:prstGeom prst="rect">
            <a:avLst/>
          </a:prstGeom>
        </p:spPr>
      </p:pic>
      <p:sp>
        <p:nvSpPr>
          <p:cNvPr id="16" name="Título 3">
            <a:extLst>
              <a:ext uri="{FF2B5EF4-FFF2-40B4-BE49-F238E27FC236}">
                <a16:creationId xmlns:a16="http://schemas.microsoft.com/office/drawing/2014/main" id="{4BE34FB2-4D8E-412F-BF3F-DD514FD7CE75}"/>
              </a:ext>
            </a:extLst>
          </p:cNvPr>
          <p:cNvSpPr txBox="1">
            <a:spLocks/>
          </p:cNvSpPr>
          <p:nvPr/>
        </p:nvSpPr>
        <p:spPr>
          <a:xfrm>
            <a:off x="872400" y="49965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Font typeface="Lexend Exa"/>
              <a:buNone/>
              <a:defRPr sz="2800" b="0" i="0" u="none" strike="noStrike" cap="none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Font typeface="Lexend Exa"/>
              <a:buNone/>
              <a:defRPr sz="2800" b="0" i="0" u="none" strike="noStrike" cap="none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Font typeface="Lexend Exa"/>
              <a:buNone/>
              <a:defRPr sz="2800" b="0" i="0" u="none" strike="noStrike" cap="none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Font typeface="Lexend Exa"/>
              <a:buNone/>
              <a:defRPr sz="2800" b="0" i="0" u="none" strike="noStrike" cap="none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Font typeface="Lexend Exa"/>
              <a:buNone/>
              <a:defRPr sz="2800" b="0" i="0" u="none" strike="noStrike" cap="none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Font typeface="Lexend Exa"/>
              <a:buNone/>
              <a:defRPr sz="2800" b="0" i="0" u="none" strike="noStrike" cap="none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Font typeface="Lexend Exa"/>
              <a:buNone/>
              <a:defRPr sz="2800" b="0" i="0" u="none" strike="noStrike" cap="none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Font typeface="Lexend Exa"/>
              <a:buNone/>
              <a:defRPr sz="2800" b="0" i="0" u="none" strike="noStrike" cap="none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Font typeface="Lexend Exa"/>
              <a:buNone/>
              <a:defRPr sz="2800" b="0" i="0" u="none" strike="noStrike" cap="none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r>
              <a:rPr lang="pt-BR" dirty="0"/>
              <a:t>PLANTIO ABERTO</a:t>
            </a:r>
          </a:p>
        </p:txBody>
      </p:sp>
    </p:spTree>
    <p:extLst>
      <p:ext uri="{BB962C8B-B14F-4D97-AF65-F5344CB8AC3E}">
        <p14:creationId xmlns:p14="http://schemas.microsoft.com/office/powerpoint/2010/main" val="5350836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34"/>
          <p:cNvSpPr/>
          <p:nvPr/>
        </p:nvSpPr>
        <p:spPr>
          <a:xfrm>
            <a:off x="391665" y="2073744"/>
            <a:ext cx="1551436" cy="1377175"/>
          </a:xfrm>
          <a:prstGeom prst="rect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34"/>
          <p:cNvSpPr txBox="1">
            <a:spLocks noGrp="1"/>
          </p:cNvSpPr>
          <p:nvPr>
            <p:ph type="title"/>
          </p:nvPr>
        </p:nvSpPr>
        <p:spPr>
          <a:xfrm>
            <a:off x="720000" y="347250"/>
            <a:ext cx="216607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823E43"/>
                </a:solidFill>
              </a:rPr>
              <a:t>BRASIL</a:t>
            </a:r>
            <a:endParaRPr dirty="0"/>
          </a:p>
        </p:txBody>
      </p:sp>
      <p:sp>
        <p:nvSpPr>
          <p:cNvPr id="740" name="Google Shape;740;p34"/>
          <p:cNvSpPr txBox="1">
            <a:spLocks noGrp="1"/>
          </p:cNvSpPr>
          <p:nvPr>
            <p:ph type="subTitle" idx="4294967295"/>
          </p:nvPr>
        </p:nvSpPr>
        <p:spPr>
          <a:xfrm>
            <a:off x="1962735" y="1731061"/>
            <a:ext cx="3634053" cy="206253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latin typeface="Lexend Exa"/>
                <a:ea typeface="Lexend Exa"/>
                <a:cs typeface="Lexend Exa"/>
                <a:sym typeface="Lexend Exa"/>
              </a:rPr>
              <a:t>Faturamento de lavouras dos Cafés do Brasil </a:t>
            </a:r>
            <a:r>
              <a:rPr lang="pt-BR" dirty="0">
                <a:latin typeface="Lexend Exa"/>
                <a:ea typeface="Lexend Exa"/>
                <a:cs typeface="Lexend Exa"/>
                <a:sym typeface="Lexend Exa"/>
              </a:rPr>
              <a:t>atinge</a:t>
            </a:r>
            <a:r>
              <a:rPr lang="pt-BR" sz="1600" dirty="0">
                <a:latin typeface="Lexend Exa"/>
                <a:ea typeface="Lexend Exa"/>
                <a:cs typeface="Lexend Exa"/>
                <a:sym typeface="Lexend Exa"/>
              </a:rPr>
              <a:t> R$ 34,04 bilhões em 2020</a:t>
            </a:r>
            <a:endParaRPr sz="1600" dirty="0">
              <a:latin typeface="Lexend Exa"/>
              <a:ea typeface="Lexend Exa"/>
              <a:cs typeface="Lexend Exa"/>
              <a:sym typeface="Lexend Exa"/>
            </a:endParaRPr>
          </a:p>
        </p:txBody>
      </p:sp>
      <p:cxnSp>
        <p:nvCxnSpPr>
          <p:cNvPr id="774" name="Google Shape;774;p34"/>
          <p:cNvCxnSpPr/>
          <p:nvPr/>
        </p:nvCxnSpPr>
        <p:spPr>
          <a:xfrm>
            <a:off x="837800" y="879550"/>
            <a:ext cx="902100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Gráfico 2">
            <a:extLst>
              <a:ext uri="{FF2B5EF4-FFF2-40B4-BE49-F238E27FC236}">
                <a16:creationId xmlns:a16="http://schemas.microsoft.com/office/drawing/2014/main" id="{F53D46E9-C905-4C58-9AB9-5934FF2849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41996" y="434783"/>
            <a:ext cx="3999804" cy="4169930"/>
          </a:xfrm>
          <a:prstGeom prst="rect">
            <a:avLst/>
          </a:prstGeom>
        </p:spPr>
      </p:pic>
      <p:pic>
        <p:nvPicPr>
          <p:cNvPr id="778" name="Gráfico 777" descr="Moedas estrutura de tópicos">
            <a:extLst>
              <a:ext uri="{FF2B5EF4-FFF2-40B4-BE49-F238E27FC236}">
                <a16:creationId xmlns:a16="http://schemas.microsoft.com/office/drawing/2014/main" id="{57A0C93F-F4BF-4E9B-A2FA-800BE455D95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0000" y="2305131"/>
            <a:ext cx="914400" cy="914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2" grpId="0" animBg="1"/>
      <p:bldP spid="375" grpId="0"/>
      <p:bldP spid="740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Diagrama&#10;&#10;Descrição gerada automaticamente">
            <a:extLst>
              <a:ext uri="{FF2B5EF4-FFF2-40B4-BE49-F238E27FC236}">
                <a16:creationId xmlns:a16="http://schemas.microsoft.com/office/drawing/2014/main" id="{1D58C107-E8F1-4353-B07D-8C7266696B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9306" y="348372"/>
            <a:ext cx="6106242" cy="4585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375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Popic Café Company Profile by Slidesgo">
  <a:themeElements>
    <a:clrScheme name="Simple Light">
      <a:dk1>
        <a:srgbClr val="823E43"/>
      </a:dk1>
      <a:lt1>
        <a:srgbClr val="F9F0E8"/>
      </a:lt1>
      <a:dk2>
        <a:srgbClr val="2F1425"/>
      </a:dk2>
      <a:lt2>
        <a:srgbClr val="823E43"/>
      </a:lt2>
      <a:accent1>
        <a:srgbClr val="F9F0E8"/>
      </a:accent1>
      <a:accent2>
        <a:srgbClr val="2F1425"/>
      </a:accent2>
      <a:accent3>
        <a:srgbClr val="823E43"/>
      </a:accent3>
      <a:accent4>
        <a:srgbClr val="F9F0E8"/>
      </a:accent4>
      <a:accent5>
        <a:srgbClr val="2F1425"/>
      </a:accent5>
      <a:accent6>
        <a:srgbClr val="823E43"/>
      </a:accent6>
      <a:hlink>
        <a:srgbClr val="2F142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186</TotalTime>
  <Words>124</Words>
  <Application>Microsoft Office PowerPoint</Application>
  <PresentationFormat>Apresentação na tela (16:9)</PresentationFormat>
  <Paragraphs>27</Paragraphs>
  <Slides>21</Slides>
  <Notes>19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21</vt:i4>
      </vt:variant>
    </vt:vector>
  </HeadingPairs>
  <TitlesOfParts>
    <vt:vector size="25" baseType="lpstr">
      <vt:lpstr>Red Hat Text</vt:lpstr>
      <vt:lpstr>Lexend Exa</vt:lpstr>
      <vt:lpstr>Arial</vt:lpstr>
      <vt:lpstr>Popic Café Company Profile by Slidesgo</vt:lpstr>
      <vt:lpstr>BOLTTECH</vt:lpstr>
      <vt:lpstr>Apresentação do PowerPoint</vt:lpstr>
      <vt:lpstr>Apresentação do PowerPoint</vt:lpstr>
      <vt:lpstr>LOCALIZAÇÃO SÃO PAULO</vt:lpstr>
      <vt:lpstr>Mineiro   Carioca   Paulista</vt:lpstr>
      <vt:lpstr>Paulista</vt:lpstr>
      <vt:lpstr>Especificações de lucros </vt:lpstr>
      <vt:lpstr>BRASIL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POPIC CAFÉ COMPANY PROFILE</dc:title>
  <cp:lastModifiedBy>Black .</cp:lastModifiedBy>
  <cp:revision>23</cp:revision>
  <dcterms:modified xsi:type="dcterms:W3CDTF">2021-05-28T01:05:57Z</dcterms:modified>
</cp:coreProperties>
</file>